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4691" r:id="rId2"/>
    <p:sldId id="5043" r:id="rId3"/>
    <p:sldId id="5072" r:id="rId4"/>
    <p:sldId id="1732" r:id="rId5"/>
    <p:sldId id="5033" r:id="rId6"/>
    <p:sldId id="5078" r:id="rId7"/>
    <p:sldId id="5079" r:id="rId8"/>
    <p:sldId id="5080" r:id="rId9"/>
    <p:sldId id="5077" r:id="rId10"/>
    <p:sldId id="5082" r:id="rId11"/>
    <p:sldId id="5087" r:id="rId12"/>
    <p:sldId id="5084" r:id="rId13"/>
    <p:sldId id="1738" r:id="rId14"/>
    <p:sldId id="5092" r:id="rId15"/>
    <p:sldId id="5010" r:id="rId16"/>
    <p:sldId id="4689" r:id="rId17"/>
    <p:sldId id="4237" r:id="rId18"/>
    <p:sldId id="5093" r:id="rId19"/>
    <p:sldId id="4679" r:id="rId20"/>
    <p:sldId id="5090" r:id="rId21"/>
    <p:sldId id="5091" r:id="rId22"/>
    <p:sldId id="5088" r:id="rId23"/>
    <p:sldId id="3831" r:id="rId24"/>
    <p:sldId id="5089" r:id="rId25"/>
    <p:sldId id="5041" r:id="rId26"/>
    <p:sldId id="4568" r:id="rId27"/>
    <p:sldId id="4064" r:id="rId28"/>
    <p:sldId id="1687" r:id="rId29"/>
    <p:sldId id="4937" r:id="rId30"/>
    <p:sldId id="4032" r:id="rId31"/>
  </p:sldIdLst>
  <p:sldSz cx="9144000" cy="6858000" type="screen4x3"/>
  <p:notesSz cx="6807200" cy="9939338"/>
  <p:defaultTextStyle>
    <a:defPPr>
      <a:defRPr lang="ja-JP"/>
    </a:defPPr>
    <a:lvl1pPr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1pPr>
    <a:lvl2pPr marL="4572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2pPr>
    <a:lvl3pPr marL="9144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3pPr>
    <a:lvl4pPr marL="13716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4pPr>
    <a:lvl5pPr marL="18288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5pPr>
    <a:lvl6pPr marL="22860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6pPr>
    <a:lvl7pPr marL="27432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7pPr>
    <a:lvl8pPr marL="32004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8pPr>
    <a:lvl9pPr marL="36576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藻谷浩介" initials="" lastIdx="1" clrIdx="0"/>
  <p:cmAuthor id="2" name="浩介 藻谷"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FFCCFF"/>
    <a:srgbClr val="FF3300"/>
    <a:srgbClr val="006699"/>
    <a:srgbClr val="663300"/>
    <a:srgbClr val="000066"/>
    <a:srgbClr val="0033CC"/>
    <a:srgbClr val="003300"/>
    <a:srgbClr val="0080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5847" autoAdjust="0"/>
  </p:normalViewPr>
  <p:slideViewPr>
    <p:cSldViewPr>
      <p:cViewPr varScale="1">
        <p:scale>
          <a:sx n="74" d="100"/>
          <a:sy n="74" d="100"/>
        </p:scale>
        <p:origin x="1266" y="60"/>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47" d="100"/>
          <a:sy n="47" d="100"/>
        </p:scale>
        <p:origin x="2792" y="36"/>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B6D32A8-9A06-42AD-8D6C-359495FBA033}"/>
              </a:ext>
            </a:extLst>
          </p:cNvPr>
          <p:cNvSpPr>
            <a:spLocks noGrp="1" noChangeArrowheads="1"/>
          </p:cNvSpPr>
          <p:nvPr>
            <p:ph type="hdr" sz="quarter"/>
          </p:nvPr>
        </p:nvSpPr>
        <p:spPr bwMode="auto">
          <a:xfrm>
            <a:off x="0" y="0"/>
            <a:ext cx="2950529" cy="49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t" anchorCtr="0" compatLnSpc="1">
            <a:prstTxWarp prst="textNoShape">
              <a:avLst/>
            </a:prstTxWarp>
          </a:bodyPr>
          <a:lstStyle>
            <a:lvl1pPr algn="l" eaLnBrk="1" hangingPunct="1">
              <a:defRPr sz="1200">
                <a:solidFill>
                  <a:schemeClr val="tx1"/>
                </a:solidFill>
                <a:ea typeface="ＭＳ Ｐゴシック" panose="020B0600070205080204" pitchFamily="50" charset="-128"/>
              </a:defRPr>
            </a:lvl1pPr>
          </a:lstStyle>
          <a:p>
            <a:pPr>
              <a:defRPr/>
            </a:pPr>
            <a:r>
              <a:rPr lang="ja-JP" altLang="en-US"/>
              <a:t>移住の戦国時代に打ち勝つ富山県に向けて</a:t>
            </a:r>
            <a:endParaRPr lang="en-US" altLang="ja-JP"/>
          </a:p>
        </p:txBody>
      </p:sp>
      <p:sp>
        <p:nvSpPr>
          <p:cNvPr id="141315" name="Rectangle 3">
            <a:extLst>
              <a:ext uri="{FF2B5EF4-FFF2-40B4-BE49-F238E27FC236}">
                <a16:creationId xmlns:a16="http://schemas.microsoft.com/office/drawing/2014/main" id="{67ADD373-481B-4E3B-961B-3D0CC82AEE82}"/>
              </a:ext>
            </a:extLst>
          </p:cNvPr>
          <p:cNvSpPr>
            <a:spLocks noGrp="1" noChangeArrowheads="1"/>
          </p:cNvSpPr>
          <p:nvPr>
            <p:ph type="dt" sz="quarter" idx="1"/>
          </p:nvPr>
        </p:nvSpPr>
        <p:spPr bwMode="auto">
          <a:xfrm>
            <a:off x="3855082" y="0"/>
            <a:ext cx="2950529" cy="49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t" anchorCtr="0" compatLnSpc="1">
            <a:prstTxWarp prst="textNoShape">
              <a:avLst/>
            </a:prstTxWarp>
          </a:bodyPr>
          <a:lstStyle>
            <a:lvl1pPr algn="r" eaLnBrk="1" hangingPunct="1">
              <a:defRPr sz="1200">
                <a:solidFill>
                  <a:schemeClr val="tx1"/>
                </a:solidFill>
                <a:ea typeface="ＭＳ Ｐゴシック" panose="020B0600070205080204" pitchFamily="50" charset="-128"/>
              </a:defRPr>
            </a:lvl1pPr>
          </a:lstStyle>
          <a:p>
            <a:pPr>
              <a:defRPr/>
            </a:pPr>
            <a:fld id="{770EF445-952E-4904-9E1D-DD1399DB287A}" type="datetime1">
              <a:rPr lang="ja-JP" altLang="en-US"/>
              <a:pPr>
                <a:defRPr/>
              </a:pPr>
              <a:t>2021/2/22</a:t>
            </a:fld>
            <a:endParaRPr lang="en-US" altLang="ja-JP"/>
          </a:p>
        </p:txBody>
      </p:sp>
      <p:sp>
        <p:nvSpPr>
          <p:cNvPr id="141316" name="Rectangle 4">
            <a:extLst>
              <a:ext uri="{FF2B5EF4-FFF2-40B4-BE49-F238E27FC236}">
                <a16:creationId xmlns:a16="http://schemas.microsoft.com/office/drawing/2014/main" id="{BE3E495B-CD53-4D0B-BA56-0420C2824F63}"/>
              </a:ext>
            </a:extLst>
          </p:cNvPr>
          <p:cNvSpPr>
            <a:spLocks noGrp="1" noChangeArrowheads="1"/>
          </p:cNvSpPr>
          <p:nvPr>
            <p:ph type="ftr" sz="quarter" idx="2"/>
          </p:nvPr>
        </p:nvSpPr>
        <p:spPr bwMode="auto">
          <a:xfrm>
            <a:off x="0" y="9440226"/>
            <a:ext cx="2950529" cy="49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b" anchorCtr="0" compatLnSpc="1">
            <a:prstTxWarp prst="textNoShape">
              <a:avLst/>
            </a:prstTxWarp>
          </a:bodyPr>
          <a:lstStyle>
            <a:lvl1pPr algn="l" eaLnBrk="1" hangingPunct="1">
              <a:defRPr sz="1200">
                <a:solidFill>
                  <a:schemeClr val="tx1"/>
                </a:solidFill>
                <a:ea typeface="ＭＳ Ｐゴシック" panose="020B0600070205080204" pitchFamily="50" charset="-128"/>
              </a:defRPr>
            </a:lvl1pPr>
          </a:lstStyle>
          <a:p>
            <a:pPr>
              <a:defRPr/>
            </a:pPr>
            <a:r>
              <a:rPr lang="en-US" altLang="ja-JP"/>
              <a:t>(株)日本総合研究所 藻谷浩介 </a:t>
            </a:r>
          </a:p>
        </p:txBody>
      </p:sp>
      <p:sp>
        <p:nvSpPr>
          <p:cNvPr id="141317" name="Rectangle 5">
            <a:extLst>
              <a:ext uri="{FF2B5EF4-FFF2-40B4-BE49-F238E27FC236}">
                <a16:creationId xmlns:a16="http://schemas.microsoft.com/office/drawing/2014/main" id="{74578452-A8E2-4AAC-B668-8F0791CD7C7D}"/>
              </a:ext>
            </a:extLst>
          </p:cNvPr>
          <p:cNvSpPr>
            <a:spLocks noGrp="1" noChangeArrowheads="1"/>
          </p:cNvSpPr>
          <p:nvPr>
            <p:ph type="sldNum" sz="quarter" idx="3"/>
          </p:nvPr>
        </p:nvSpPr>
        <p:spPr bwMode="auto">
          <a:xfrm>
            <a:off x="3855082" y="9440226"/>
            <a:ext cx="2950529" cy="49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b" anchorCtr="0" compatLnSpc="1">
            <a:prstTxWarp prst="textNoShape">
              <a:avLst/>
            </a:prstTxWarp>
          </a:bodyPr>
          <a:lstStyle>
            <a:lvl1pPr algn="r" eaLnBrk="1" hangingPunct="1">
              <a:defRPr sz="1200">
                <a:solidFill>
                  <a:schemeClr val="tx1"/>
                </a:solidFill>
                <a:ea typeface="ＭＳ Ｐゴシック" panose="020B0600070205080204" pitchFamily="50" charset="-128"/>
              </a:defRPr>
            </a:lvl1pPr>
          </a:lstStyle>
          <a:p>
            <a:fld id="{D75D68B2-A07A-40AF-95A5-9C0E0F5B1B60}" type="slidenum">
              <a:rPr lang="en-US" altLang="ja-JP"/>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49CECCD-C9E6-433B-A9F9-C5D46045102A}"/>
              </a:ext>
            </a:extLst>
          </p:cNvPr>
          <p:cNvSpPr>
            <a:spLocks noGrp="1" noChangeArrowheads="1"/>
          </p:cNvSpPr>
          <p:nvPr>
            <p:ph type="hdr" sz="quarter"/>
          </p:nvPr>
        </p:nvSpPr>
        <p:spPr bwMode="auto">
          <a:xfrm>
            <a:off x="0" y="0"/>
            <a:ext cx="2950529" cy="49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t" anchorCtr="0" compatLnSpc="1">
            <a:prstTxWarp prst="textNoShape">
              <a:avLst/>
            </a:prstTxWarp>
          </a:bodyPr>
          <a:lstStyle>
            <a:lvl1pPr algn="l" eaLnBrk="1" hangingPunct="1">
              <a:defRPr sz="1200">
                <a:solidFill>
                  <a:schemeClr val="tx1"/>
                </a:solidFill>
                <a:ea typeface="ＭＳ Ｐゴシック" panose="020B0600070205080204" pitchFamily="50" charset="-128"/>
              </a:defRPr>
            </a:lvl1pPr>
          </a:lstStyle>
          <a:p>
            <a:pPr>
              <a:defRPr/>
            </a:pPr>
            <a:r>
              <a:rPr lang="ja-JP" altLang="en-US"/>
              <a:t>移住の戦国時代に打ち勝つ富山県に向けて</a:t>
            </a:r>
            <a:endParaRPr lang="en-US" altLang="ja-JP"/>
          </a:p>
        </p:txBody>
      </p:sp>
      <p:sp>
        <p:nvSpPr>
          <p:cNvPr id="4099" name="Rectangle 3">
            <a:extLst>
              <a:ext uri="{FF2B5EF4-FFF2-40B4-BE49-F238E27FC236}">
                <a16:creationId xmlns:a16="http://schemas.microsoft.com/office/drawing/2014/main" id="{3219CB33-8F08-453F-BB5C-5A97B8E2B496}"/>
              </a:ext>
            </a:extLst>
          </p:cNvPr>
          <p:cNvSpPr>
            <a:spLocks noGrp="1" noChangeArrowheads="1"/>
          </p:cNvSpPr>
          <p:nvPr>
            <p:ph type="dt" idx="1"/>
          </p:nvPr>
        </p:nvSpPr>
        <p:spPr bwMode="auto">
          <a:xfrm>
            <a:off x="3855082" y="0"/>
            <a:ext cx="2950529" cy="49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t" anchorCtr="0" compatLnSpc="1">
            <a:prstTxWarp prst="textNoShape">
              <a:avLst/>
            </a:prstTxWarp>
          </a:bodyPr>
          <a:lstStyle>
            <a:lvl1pPr algn="r" eaLnBrk="1" hangingPunct="1">
              <a:defRPr sz="1200">
                <a:solidFill>
                  <a:schemeClr val="tx1"/>
                </a:solidFill>
                <a:ea typeface="ＭＳ Ｐゴシック" panose="020B0600070205080204" pitchFamily="50" charset="-128"/>
              </a:defRPr>
            </a:lvl1pPr>
          </a:lstStyle>
          <a:p>
            <a:pPr>
              <a:defRPr/>
            </a:pPr>
            <a:fld id="{E7CF42DA-4088-40E5-9335-E2B08B89EC80}" type="datetime1">
              <a:rPr lang="ja-JP" altLang="en-US"/>
              <a:pPr>
                <a:defRPr/>
              </a:pPr>
              <a:t>2021/2/22</a:t>
            </a:fld>
            <a:endParaRPr lang="en-US" altLang="ja-JP"/>
          </a:p>
        </p:txBody>
      </p:sp>
      <p:sp>
        <p:nvSpPr>
          <p:cNvPr id="2052" name="Rectangle 4">
            <a:extLst>
              <a:ext uri="{FF2B5EF4-FFF2-40B4-BE49-F238E27FC236}">
                <a16:creationId xmlns:a16="http://schemas.microsoft.com/office/drawing/2014/main" id="{A3BF1907-EFCB-4DB5-ADCD-404BE7E33674}"/>
              </a:ext>
            </a:extLst>
          </p:cNvPr>
          <p:cNvSpPr>
            <a:spLocks noGrp="1" noRot="1" noChangeAspect="1" noChangeArrowheads="1" noTextEdit="1"/>
          </p:cNvSpPr>
          <p:nvPr>
            <p:ph type="sldImg" idx="2"/>
          </p:nvPr>
        </p:nvSpPr>
        <p:spPr bwMode="auto">
          <a:xfrm>
            <a:off x="919163" y="746125"/>
            <a:ext cx="4968875"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B3230014-6E01-46B3-8227-A2AE9AB897CA}"/>
              </a:ext>
            </a:extLst>
          </p:cNvPr>
          <p:cNvSpPr>
            <a:spLocks noGrp="1" noChangeArrowheads="1"/>
          </p:cNvSpPr>
          <p:nvPr>
            <p:ph type="body" sz="quarter" idx="3"/>
          </p:nvPr>
        </p:nvSpPr>
        <p:spPr bwMode="auto">
          <a:xfrm>
            <a:off x="680403" y="4720908"/>
            <a:ext cx="5446396" cy="447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a:extLst>
              <a:ext uri="{FF2B5EF4-FFF2-40B4-BE49-F238E27FC236}">
                <a16:creationId xmlns:a16="http://schemas.microsoft.com/office/drawing/2014/main" id="{0AC260E7-5D07-4578-ABDD-735E80931FBA}"/>
              </a:ext>
            </a:extLst>
          </p:cNvPr>
          <p:cNvSpPr>
            <a:spLocks noGrp="1" noChangeArrowheads="1"/>
          </p:cNvSpPr>
          <p:nvPr>
            <p:ph type="ftr" sz="quarter" idx="4"/>
          </p:nvPr>
        </p:nvSpPr>
        <p:spPr bwMode="auto">
          <a:xfrm>
            <a:off x="0" y="9440226"/>
            <a:ext cx="2950529" cy="49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b" anchorCtr="0" compatLnSpc="1">
            <a:prstTxWarp prst="textNoShape">
              <a:avLst/>
            </a:prstTxWarp>
          </a:bodyPr>
          <a:lstStyle>
            <a:lvl1pPr algn="l" eaLnBrk="1" hangingPunct="1">
              <a:defRPr sz="1200">
                <a:solidFill>
                  <a:schemeClr val="tx1"/>
                </a:solidFill>
                <a:ea typeface="ＭＳ Ｐゴシック" panose="020B0600070205080204" pitchFamily="50" charset="-128"/>
              </a:defRPr>
            </a:lvl1pPr>
          </a:lstStyle>
          <a:p>
            <a:pPr>
              <a:defRPr/>
            </a:pPr>
            <a:r>
              <a:rPr lang="en-US" altLang="ja-JP"/>
              <a:t>(株)日本総合研究所 藻谷浩介 </a:t>
            </a:r>
          </a:p>
        </p:txBody>
      </p:sp>
      <p:sp>
        <p:nvSpPr>
          <p:cNvPr id="4103" name="Rectangle 7">
            <a:extLst>
              <a:ext uri="{FF2B5EF4-FFF2-40B4-BE49-F238E27FC236}">
                <a16:creationId xmlns:a16="http://schemas.microsoft.com/office/drawing/2014/main" id="{5778BAA9-1B74-4B97-ACA5-7BB4AFDBE980}"/>
              </a:ext>
            </a:extLst>
          </p:cNvPr>
          <p:cNvSpPr>
            <a:spLocks noGrp="1" noChangeArrowheads="1"/>
          </p:cNvSpPr>
          <p:nvPr>
            <p:ph type="sldNum" sz="quarter" idx="5"/>
          </p:nvPr>
        </p:nvSpPr>
        <p:spPr bwMode="auto">
          <a:xfrm>
            <a:off x="3855082" y="9440226"/>
            <a:ext cx="2950529" cy="49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b" anchorCtr="0" compatLnSpc="1">
            <a:prstTxWarp prst="textNoShape">
              <a:avLst/>
            </a:prstTxWarp>
          </a:bodyPr>
          <a:lstStyle>
            <a:lvl1pPr algn="r" eaLnBrk="1" hangingPunct="1">
              <a:defRPr sz="1200">
                <a:solidFill>
                  <a:schemeClr val="tx1"/>
                </a:solidFill>
                <a:ea typeface="ＭＳ Ｐゴシック" panose="020B0600070205080204" pitchFamily="50" charset="-128"/>
              </a:defRPr>
            </a:lvl1pPr>
          </a:lstStyle>
          <a:p>
            <a:fld id="{999714DC-43B5-42FE-A792-F279D5532C8C}" type="slidenum">
              <a:rPr lang="en-US" altLang="ja-JP"/>
              <a:pPr/>
              <a:t>‹#›</a:t>
            </a:fld>
            <a:endParaRPr lang="en-US" altLang="ja-JP"/>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F7DA663-F663-4AA1-9388-669F84D01630}"/>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移住の戦国時代に打ち勝つ富山県に向けて</a:t>
            </a:r>
            <a:endParaRPr lang="en-US" altLang="ja-JP" sz="1200">
              <a:solidFill>
                <a:schemeClr val="tx1"/>
              </a:solidFill>
              <a:ea typeface="ＭＳ Ｐゴシック" panose="020B0600070205080204" pitchFamily="50" charset="-128"/>
            </a:endParaRPr>
          </a:p>
        </p:txBody>
      </p:sp>
      <p:sp>
        <p:nvSpPr>
          <p:cNvPr id="5123" name="Rectangle 6">
            <a:extLst>
              <a:ext uri="{FF2B5EF4-FFF2-40B4-BE49-F238E27FC236}">
                <a16:creationId xmlns:a16="http://schemas.microsoft.com/office/drawing/2014/main" id="{78D851AF-C6DC-48B6-9ABC-2999B5B712C4}"/>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日本総合研究所 藻谷浩介 </a:t>
            </a:r>
          </a:p>
        </p:txBody>
      </p:sp>
      <p:sp>
        <p:nvSpPr>
          <p:cNvPr id="5124" name="Rectangle 7">
            <a:extLst>
              <a:ext uri="{FF2B5EF4-FFF2-40B4-BE49-F238E27FC236}">
                <a16:creationId xmlns:a16="http://schemas.microsoft.com/office/drawing/2014/main" id="{7E534CC7-7286-43B9-99BF-B8D75F1DD915}"/>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B16CC099-73D5-4562-89EF-298DC8AF2BEE}" type="slidenum">
              <a:rPr lang="en-US" altLang="ja-JP" sz="1200">
                <a:solidFill>
                  <a:schemeClr val="tx1"/>
                </a:solidFill>
                <a:ea typeface="ＭＳ Ｐゴシック" panose="020B0600070205080204" pitchFamily="50" charset="-128"/>
              </a:rPr>
              <a:pPr/>
              <a:t>1</a:t>
            </a:fld>
            <a:endParaRPr lang="en-US" altLang="ja-JP" sz="1200">
              <a:solidFill>
                <a:schemeClr val="tx1"/>
              </a:solidFill>
              <a:ea typeface="ＭＳ Ｐゴシック" panose="020B0600070205080204" pitchFamily="50" charset="-128"/>
            </a:endParaRPr>
          </a:p>
        </p:txBody>
      </p:sp>
      <p:sp>
        <p:nvSpPr>
          <p:cNvPr id="5125" name="Rectangle 2">
            <a:extLst>
              <a:ext uri="{FF2B5EF4-FFF2-40B4-BE49-F238E27FC236}">
                <a16:creationId xmlns:a16="http://schemas.microsoft.com/office/drawing/2014/main" id="{FD78157D-B7FD-40EA-8561-95AF2CDE1E02}"/>
              </a:ext>
            </a:extLst>
          </p:cNvPr>
          <p:cNvSpPr>
            <a:spLocks noGrp="1" noRot="1" noChangeAspect="1" noChangeArrowheads="1" noTextEdit="1"/>
          </p:cNvSpPr>
          <p:nvPr>
            <p:ph type="sldImg"/>
          </p:nvPr>
        </p:nvSpPr>
        <p:spPr>
          <a:xfrm>
            <a:off x="927100" y="752475"/>
            <a:ext cx="4953000" cy="3714750"/>
          </a:xfrm>
          <a:ln w="12700" cap="flat">
            <a:solidFill>
              <a:schemeClr val="tx1"/>
            </a:solidFill>
          </a:ln>
        </p:spPr>
      </p:sp>
      <p:sp>
        <p:nvSpPr>
          <p:cNvPr id="5126" name="Rectangle 3">
            <a:extLst>
              <a:ext uri="{FF2B5EF4-FFF2-40B4-BE49-F238E27FC236}">
                <a16:creationId xmlns:a16="http://schemas.microsoft.com/office/drawing/2014/main" id="{64B461D7-8EF0-4EE2-934B-6454E7901773}"/>
              </a:ext>
            </a:extLst>
          </p:cNvPr>
          <p:cNvSpPr>
            <a:spLocks noGrp="1" noChangeArrowheads="1"/>
          </p:cNvSpPr>
          <p:nvPr>
            <p:ph type="body" idx="1"/>
          </p:nvPr>
        </p:nvSpPr>
        <p:spPr>
          <a:xfrm>
            <a:off x="907733" y="4720908"/>
            <a:ext cx="4991735" cy="4472940"/>
          </a:xfrm>
          <a:noFill/>
        </p:spPr>
        <p:txBody>
          <a:bodyPr lIns="92195" tIns="46098" rIns="92195" bIns="46098"/>
          <a:lstStyle/>
          <a:p>
            <a:pPr eaLnBrk="1" hangingPunct="1"/>
            <a:endParaRPr lang="ja-JP" altLang="ja-JP"/>
          </a:p>
        </p:txBody>
      </p:sp>
    </p:spTree>
    <p:extLst>
      <p:ext uri="{BB962C8B-B14F-4D97-AF65-F5344CB8AC3E}">
        <p14:creationId xmlns:p14="http://schemas.microsoft.com/office/powerpoint/2010/main" val="3149526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移住の戦国時代に打ち勝つ富山県に向けて</a:t>
            </a:r>
            <a:endParaRPr lang="en-US" altLang="ja-JP" sz="1200">
              <a:solidFill>
                <a:schemeClr val="tx1"/>
              </a:solidFill>
              <a:ea typeface="ＭＳ Ｐゴシック" panose="020B0600070205080204" pitchFamily="50" charset="-128"/>
            </a:endParaRPr>
          </a:p>
        </p:txBody>
      </p:sp>
      <p:sp>
        <p:nvSpPr>
          <p:cNvPr id="17411" name="Rectangle 6">
            <a:extLst>
              <a:ext uri="{FF2B5EF4-FFF2-40B4-BE49-F238E27FC236}">
                <a16:creationId xmlns:a16="http://schemas.microsoft.com/office/drawing/2014/main" id="{EBB496C1-57BA-4A6C-B1BE-05D84D3A22B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a:solidFill>
                  <a:schemeClr val="tx1"/>
                </a:solidFill>
                <a:ea typeface="ＭＳ Ｐゴシック" panose="020B0600070205080204" pitchFamily="50" charset="-128"/>
              </a:rPr>
              <a:pPr/>
              <a:t>10</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9163" y="746125"/>
            <a:ext cx="4968875" cy="3727450"/>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477000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移住の戦国時代に打ち勝つ富山県に向けて</a:t>
            </a:r>
            <a:endParaRPr lang="en-US" altLang="ja-JP" sz="1200">
              <a:solidFill>
                <a:schemeClr val="tx1"/>
              </a:solidFill>
              <a:ea typeface="ＭＳ Ｐゴシック" panose="020B0600070205080204" pitchFamily="50" charset="-128"/>
            </a:endParaRPr>
          </a:p>
        </p:txBody>
      </p:sp>
      <p:sp>
        <p:nvSpPr>
          <p:cNvPr id="17411" name="Rectangle 6">
            <a:extLst>
              <a:ext uri="{FF2B5EF4-FFF2-40B4-BE49-F238E27FC236}">
                <a16:creationId xmlns:a16="http://schemas.microsoft.com/office/drawing/2014/main" id="{EBB496C1-57BA-4A6C-B1BE-05D84D3A22B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a:solidFill>
                  <a:schemeClr val="tx1"/>
                </a:solidFill>
                <a:ea typeface="ＭＳ Ｐゴシック" panose="020B0600070205080204" pitchFamily="50" charset="-128"/>
              </a:rPr>
              <a:pPr/>
              <a:t>11</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9163" y="746125"/>
            <a:ext cx="4968875" cy="3727450"/>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959549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移住の戦国時代に打ち勝つ富山県に向けて</a:t>
            </a:r>
            <a:endParaRPr lang="en-US" altLang="ja-JP" sz="1200">
              <a:solidFill>
                <a:schemeClr val="tx1"/>
              </a:solidFill>
              <a:ea typeface="ＭＳ Ｐゴシック" panose="020B0600070205080204" pitchFamily="50" charset="-128"/>
            </a:endParaRPr>
          </a:p>
        </p:txBody>
      </p:sp>
      <p:sp>
        <p:nvSpPr>
          <p:cNvPr id="17411" name="Rectangle 6">
            <a:extLst>
              <a:ext uri="{FF2B5EF4-FFF2-40B4-BE49-F238E27FC236}">
                <a16:creationId xmlns:a16="http://schemas.microsoft.com/office/drawing/2014/main" id="{EBB496C1-57BA-4A6C-B1BE-05D84D3A22B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a:solidFill>
                  <a:schemeClr val="tx1"/>
                </a:solidFill>
                <a:ea typeface="ＭＳ Ｐゴシック" panose="020B0600070205080204" pitchFamily="50" charset="-128"/>
              </a:rPr>
              <a:pPr/>
              <a:t>12</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9163" y="746125"/>
            <a:ext cx="4968875" cy="3727450"/>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621945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A0E3B05-6512-4F1A-8FFA-BC388F9F9B53}"/>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移住の戦国時代に打ち勝つ富山県に向けて</a:t>
            </a:r>
            <a:endParaRPr lang="en-US" altLang="ja-JP" sz="1200">
              <a:solidFill>
                <a:schemeClr val="tx1"/>
              </a:solidFill>
              <a:ea typeface="ＭＳ Ｐゴシック" panose="020B0600070205080204" pitchFamily="50" charset="-128"/>
            </a:endParaRPr>
          </a:p>
        </p:txBody>
      </p:sp>
      <p:sp>
        <p:nvSpPr>
          <p:cNvPr id="7171" name="Rectangle 6">
            <a:extLst>
              <a:ext uri="{FF2B5EF4-FFF2-40B4-BE49-F238E27FC236}">
                <a16:creationId xmlns:a16="http://schemas.microsoft.com/office/drawing/2014/main" id="{2BAA0900-33DF-4D8B-AEB6-09DAB8107AAE}"/>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7172" name="Rectangle 7">
            <a:extLst>
              <a:ext uri="{FF2B5EF4-FFF2-40B4-BE49-F238E27FC236}">
                <a16:creationId xmlns:a16="http://schemas.microsoft.com/office/drawing/2014/main" id="{E0ACD7FF-4A31-4D28-A9F4-D9544A66F69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0848C8CE-42A5-4A18-BACC-6271061DA514}" type="slidenum">
              <a:rPr lang="en-US" altLang="ja-JP" sz="1200">
                <a:solidFill>
                  <a:schemeClr val="tx1"/>
                </a:solidFill>
                <a:ea typeface="ＭＳ Ｐゴシック" panose="020B0600070205080204" pitchFamily="50" charset="-128"/>
              </a:rPr>
              <a:pPr/>
              <a:t>13</a:t>
            </a:fld>
            <a:endParaRPr lang="en-US" altLang="ja-JP" sz="1200">
              <a:solidFill>
                <a:schemeClr val="tx1"/>
              </a:solidFill>
              <a:ea typeface="ＭＳ Ｐゴシック" panose="020B0600070205080204" pitchFamily="50" charset="-128"/>
            </a:endParaRPr>
          </a:p>
        </p:txBody>
      </p:sp>
      <p:sp>
        <p:nvSpPr>
          <p:cNvPr id="7173" name="Rectangle 2">
            <a:extLst>
              <a:ext uri="{FF2B5EF4-FFF2-40B4-BE49-F238E27FC236}">
                <a16:creationId xmlns:a16="http://schemas.microsoft.com/office/drawing/2014/main" id="{508B44CD-7582-4D94-AF00-EF9293E5F348}"/>
              </a:ext>
            </a:extLst>
          </p:cNvPr>
          <p:cNvSpPr>
            <a:spLocks noGrp="1" noRot="1" noChangeAspect="1" noChangeArrowheads="1" noTextEdit="1"/>
          </p:cNvSpPr>
          <p:nvPr>
            <p:ph type="sldImg"/>
          </p:nvPr>
        </p:nvSpPr>
        <p:spPr>
          <a:xfrm>
            <a:off x="919163" y="746125"/>
            <a:ext cx="4968875" cy="3727450"/>
          </a:xfrm>
          <a:ln/>
        </p:spPr>
      </p:sp>
      <p:sp>
        <p:nvSpPr>
          <p:cNvPr id="7174" name="Rectangle 3">
            <a:extLst>
              <a:ext uri="{FF2B5EF4-FFF2-40B4-BE49-F238E27FC236}">
                <a16:creationId xmlns:a16="http://schemas.microsoft.com/office/drawing/2014/main" id="{2E6110F2-EB30-4F42-B702-7D91030429D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348E6D-9E0D-4F19-B245-C40BAA22F290}"/>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コロナ禍の今こそ考えるべき地域創生に効果的なメディアの活用方法</a:t>
            </a:r>
            <a:endParaRPr lang="en-US" altLang="ja-JP" sz="1200">
              <a:solidFill>
                <a:schemeClr val="tx1"/>
              </a:solidFill>
              <a:ea typeface="ＭＳ Ｐゴシック" panose="020B0600070205080204" pitchFamily="50" charset="-128"/>
            </a:endParaRPr>
          </a:p>
        </p:txBody>
      </p:sp>
      <p:sp>
        <p:nvSpPr>
          <p:cNvPr id="48131" name="Rectangle 6">
            <a:extLst>
              <a:ext uri="{FF2B5EF4-FFF2-40B4-BE49-F238E27FC236}">
                <a16:creationId xmlns:a16="http://schemas.microsoft.com/office/drawing/2014/main" id="{DB62778B-3392-4348-AD7F-E6A06CFA9E2D}"/>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48132" name="Rectangle 7">
            <a:extLst>
              <a:ext uri="{FF2B5EF4-FFF2-40B4-BE49-F238E27FC236}">
                <a16:creationId xmlns:a16="http://schemas.microsoft.com/office/drawing/2014/main" id="{14216502-0329-494D-9FE8-8B7F6631716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56975B22-BC7F-4570-8EE9-77BE61888C84}" type="slidenum">
              <a:rPr lang="en-US" altLang="ja-JP" sz="1200">
                <a:solidFill>
                  <a:schemeClr val="tx1"/>
                </a:solidFill>
                <a:ea typeface="ＭＳ Ｐゴシック" panose="020B0600070205080204" pitchFamily="50" charset="-128"/>
              </a:rPr>
              <a:pPr/>
              <a:t>14</a:t>
            </a:fld>
            <a:endParaRPr lang="en-US" altLang="ja-JP" sz="1200">
              <a:solidFill>
                <a:schemeClr val="tx1"/>
              </a:solidFill>
              <a:ea typeface="ＭＳ Ｐゴシック" panose="020B0600070205080204" pitchFamily="50" charset="-128"/>
            </a:endParaRPr>
          </a:p>
        </p:txBody>
      </p:sp>
      <p:sp>
        <p:nvSpPr>
          <p:cNvPr id="48133" name="Rectangle 2">
            <a:extLst>
              <a:ext uri="{FF2B5EF4-FFF2-40B4-BE49-F238E27FC236}">
                <a16:creationId xmlns:a16="http://schemas.microsoft.com/office/drawing/2014/main" id="{CAD0E21F-080D-4DDF-AF2E-544276AB774B}"/>
              </a:ext>
            </a:extLst>
          </p:cNvPr>
          <p:cNvSpPr>
            <a:spLocks noGrp="1" noRot="1" noChangeAspect="1" noChangeArrowheads="1" noTextEdit="1"/>
          </p:cNvSpPr>
          <p:nvPr>
            <p:ph type="sldImg"/>
          </p:nvPr>
        </p:nvSpPr>
        <p:spPr>
          <a:xfrm>
            <a:off x="919163" y="746125"/>
            <a:ext cx="4968875" cy="3727450"/>
          </a:xfrm>
          <a:ln/>
        </p:spPr>
      </p:sp>
      <p:sp>
        <p:nvSpPr>
          <p:cNvPr id="48134" name="Rectangle 3">
            <a:extLst>
              <a:ext uri="{FF2B5EF4-FFF2-40B4-BE49-F238E27FC236}">
                <a16:creationId xmlns:a16="http://schemas.microsoft.com/office/drawing/2014/main" id="{C58D17A1-4F6A-441B-A9B1-502DE1EA55DF}"/>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4181838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348E6D-9E0D-4F19-B245-C40BAA22F290}"/>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コロナ禍の今こそ考えるべき地域創生に効果的なメディアの活用方法</a:t>
            </a:r>
            <a:endParaRPr lang="en-US" altLang="ja-JP" sz="1200">
              <a:solidFill>
                <a:schemeClr val="tx1"/>
              </a:solidFill>
              <a:ea typeface="ＭＳ Ｐゴシック" panose="020B0600070205080204" pitchFamily="50" charset="-128"/>
            </a:endParaRPr>
          </a:p>
        </p:txBody>
      </p:sp>
      <p:sp>
        <p:nvSpPr>
          <p:cNvPr id="48131" name="Rectangle 6">
            <a:extLst>
              <a:ext uri="{FF2B5EF4-FFF2-40B4-BE49-F238E27FC236}">
                <a16:creationId xmlns:a16="http://schemas.microsoft.com/office/drawing/2014/main" id="{DB62778B-3392-4348-AD7F-E6A06CFA9E2D}"/>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48132" name="Rectangle 7">
            <a:extLst>
              <a:ext uri="{FF2B5EF4-FFF2-40B4-BE49-F238E27FC236}">
                <a16:creationId xmlns:a16="http://schemas.microsoft.com/office/drawing/2014/main" id="{14216502-0329-494D-9FE8-8B7F6631716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56975B22-BC7F-4570-8EE9-77BE61888C84}" type="slidenum">
              <a:rPr lang="en-US" altLang="ja-JP" sz="1200">
                <a:solidFill>
                  <a:schemeClr val="tx1"/>
                </a:solidFill>
                <a:ea typeface="ＭＳ Ｐゴシック" panose="020B0600070205080204" pitchFamily="50" charset="-128"/>
              </a:rPr>
              <a:pPr/>
              <a:t>15</a:t>
            </a:fld>
            <a:endParaRPr lang="en-US" altLang="ja-JP" sz="1200">
              <a:solidFill>
                <a:schemeClr val="tx1"/>
              </a:solidFill>
              <a:ea typeface="ＭＳ Ｐゴシック" panose="020B0600070205080204" pitchFamily="50" charset="-128"/>
            </a:endParaRPr>
          </a:p>
        </p:txBody>
      </p:sp>
      <p:sp>
        <p:nvSpPr>
          <p:cNvPr id="48133" name="Rectangle 2">
            <a:extLst>
              <a:ext uri="{FF2B5EF4-FFF2-40B4-BE49-F238E27FC236}">
                <a16:creationId xmlns:a16="http://schemas.microsoft.com/office/drawing/2014/main" id="{CAD0E21F-080D-4DDF-AF2E-544276AB774B}"/>
              </a:ext>
            </a:extLst>
          </p:cNvPr>
          <p:cNvSpPr>
            <a:spLocks noGrp="1" noRot="1" noChangeAspect="1" noChangeArrowheads="1" noTextEdit="1"/>
          </p:cNvSpPr>
          <p:nvPr>
            <p:ph type="sldImg"/>
          </p:nvPr>
        </p:nvSpPr>
        <p:spPr>
          <a:xfrm>
            <a:off x="919163" y="746125"/>
            <a:ext cx="4968875" cy="3727450"/>
          </a:xfrm>
          <a:ln/>
        </p:spPr>
      </p:sp>
      <p:sp>
        <p:nvSpPr>
          <p:cNvPr id="48134" name="Rectangle 3">
            <a:extLst>
              <a:ext uri="{FF2B5EF4-FFF2-40B4-BE49-F238E27FC236}">
                <a16:creationId xmlns:a16="http://schemas.microsoft.com/office/drawing/2014/main" id="{C58D17A1-4F6A-441B-A9B1-502DE1EA55DF}"/>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778494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B3BE4397-8A94-4642-A9F6-B02D58156152}"/>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With </a:t>
            </a:r>
            <a:r>
              <a:rPr lang="ja-JP" altLang="en-US" sz="1200">
                <a:solidFill>
                  <a:schemeClr val="tx1"/>
                </a:solidFill>
                <a:ea typeface="ＭＳ Ｐゴシック" panose="020B0600070205080204" pitchFamily="50" charset="-128"/>
              </a:rPr>
              <a:t>コロナ時代の自治体経営</a:t>
            </a:r>
            <a:endParaRPr lang="en-US" altLang="ja-JP" sz="1200">
              <a:solidFill>
                <a:schemeClr val="tx1"/>
              </a:solidFill>
              <a:ea typeface="ＭＳ Ｐゴシック" panose="020B0600070205080204" pitchFamily="50" charset="-128"/>
            </a:endParaRPr>
          </a:p>
        </p:txBody>
      </p:sp>
      <p:sp>
        <p:nvSpPr>
          <p:cNvPr id="62467" name="Rectangle 6">
            <a:extLst>
              <a:ext uri="{FF2B5EF4-FFF2-40B4-BE49-F238E27FC236}">
                <a16:creationId xmlns:a16="http://schemas.microsoft.com/office/drawing/2014/main" id="{0718D41F-D597-4DC2-83B1-FDD8DD77A5B2}"/>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62468" name="Rectangle 7">
            <a:extLst>
              <a:ext uri="{FF2B5EF4-FFF2-40B4-BE49-F238E27FC236}">
                <a16:creationId xmlns:a16="http://schemas.microsoft.com/office/drawing/2014/main" id="{87466F00-71E7-412E-ADFE-113A44403B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3157BF92-E85E-4307-9784-97AEA10CA74A}" type="slidenum">
              <a:rPr lang="en-US" altLang="ja-JP" sz="1200">
                <a:solidFill>
                  <a:schemeClr val="tx1"/>
                </a:solidFill>
                <a:ea typeface="ＭＳ Ｐゴシック" panose="020B0600070205080204" pitchFamily="50" charset="-128"/>
              </a:rPr>
              <a:pPr/>
              <a:t>16</a:t>
            </a:fld>
            <a:endParaRPr lang="en-US" altLang="ja-JP" sz="1200">
              <a:solidFill>
                <a:schemeClr val="tx1"/>
              </a:solidFill>
              <a:ea typeface="ＭＳ Ｐゴシック" panose="020B0600070205080204" pitchFamily="50" charset="-128"/>
            </a:endParaRPr>
          </a:p>
        </p:txBody>
      </p:sp>
      <p:sp>
        <p:nvSpPr>
          <p:cNvPr id="62469" name="Rectangle 2">
            <a:extLst>
              <a:ext uri="{FF2B5EF4-FFF2-40B4-BE49-F238E27FC236}">
                <a16:creationId xmlns:a16="http://schemas.microsoft.com/office/drawing/2014/main" id="{978B5FC1-F932-4C40-A91B-9109A5335DF7}"/>
              </a:ext>
            </a:extLst>
          </p:cNvPr>
          <p:cNvSpPr>
            <a:spLocks noGrp="1" noRot="1" noChangeAspect="1" noChangeArrowheads="1" noTextEdit="1"/>
          </p:cNvSpPr>
          <p:nvPr>
            <p:ph type="sldImg"/>
          </p:nvPr>
        </p:nvSpPr>
        <p:spPr>
          <a:xfrm>
            <a:off x="919163" y="746125"/>
            <a:ext cx="4968875" cy="3727450"/>
          </a:xfrm>
          <a:ln/>
        </p:spPr>
      </p:sp>
      <p:sp>
        <p:nvSpPr>
          <p:cNvPr id="62470" name="Rectangle 3">
            <a:extLst>
              <a:ext uri="{FF2B5EF4-FFF2-40B4-BE49-F238E27FC236}">
                <a16:creationId xmlns:a16="http://schemas.microsoft.com/office/drawing/2014/main" id="{7725528B-FE67-4C5C-8452-DE1FCB1F541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ja-JP" altLang="ja-JP"/>
          </a:p>
        </p:txBody>
      </p:sp>
    </p:spTree>
    <p:extLst>
      <p:ext uri="{BB962C8B-B14F-4D97-AF65-F5344CB8AC3E}">
        <p14:creationId xmlns:p14="http://schemas.microsoft.com/office/powerpoint/2010/main" val="3157521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B3BE4397-8A94-4642-A9F6-B02D58156152}"/>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With </a:t>
            </a:r>
            <a:r>
              <a:rPr lang="ja-JP" altLang="en-US" sz="1200">
                <a:solidFill>
                  <a:schemeClr val="tx1"/>
                </a:solidFill>
                <a:ea typeface="ＭＳ Ｐゴシック" panose="020B0600070205080204" pitchFamily="50" charset="-128"/>
              </a:rPr>
              <a:t>コロナ時代の自治体経営</a:t>
            </a:r>
            <a:endParaRPr lang="en-US" altLang="ja-JP" sz="1200">
              <a:solidFill>
                <a:schemeClr val="tx1"/>
              </a:solidFill>
              <a:ea typeface="ＭＳ Ｐゴシック" panose="020B0600070205080204" pitchFamily="50" charset="-128"/>
            </a:endParaRPr>
          </a:p>
        </p:txBody>
      </p:sp>
      <p:sp>
        <p:nvSpPr>
          <p:cNvPr id="62467" name="Rectangle 6">
            <a:extLst>
              <a:ext uri="{FF2B5EF4-FFF2-40B4-BE49-F238E27FC236}">
                <a16:creationId xmlns:a16="http://schemas.microsoft.com/office/drawing/2014/main" id="{0718D41F-D597-4DC2-83B1-FDD8DD77A5B2}"/>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62468" name="Rectangle 7">
            <a:extLst>
              <a:ext uri="{FF2B5EF4-FFF2-40B4-BE49-F238E27FC236}">
                <a16:creationId xmlns:a16="http://schemas.microsoft.com/office/drawing/2014/main" id="{87466F00-71E7-412E-ADFE-113A44403B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3157BF92-E85E-4307-9784-97AEA10CA74A}" type="slidenum">
              <a:rPr lang="en-US" altLang="ja-JP" sz="1200">
                <a:solidFill>
                  <a:schemeClr val="tx1"/>
                </a:solidFill>
                <a:ea typeface="ＭＳ Ｐゴシック" panose="020B0600070205080204" pitchFamily="50" charset="-128"/>
              </a:rPr>
              <a:pPr/>
              <a:t>17</a:t>
            </a:fld>
            <a:endParaRPr lang="en-US" altLang="ja-JP" sz="1200">
              <a:solidFill>
                <a:schemeClr val="tx1"/>
              </a:solidFill>
              <a:ea typeface="ＭＳ Ｐゴシック" panose="020B0600070205080204" pitchFamily="50" charset="-128"/>
            </a:endParaRPr>
          </a:p>
        </p:txBody>
      </p:sp>
      <p:sp>
        <p:nvSpPr>
          <p:cNvPr id="62469" name="Rectangle 2">
            <a:extLst>
              <a:ext uri="{FF2B5EF4-FFF2-40B4-BE49-F238E27FC236}">
                <a16:creationId xmlns:a16="http://schemas.microsoft.com/office/drawing/2014/main" id="{978B5FC1-F932-4C40-A91B-9109A5335DF7}"/>
              </a:ext>
            </a:extLst>
          </p:cNvPr>
          <p:cNvSpPr>
            <a:spLocks noGrp="1" noRot="1" noChangeAspect="1" noChangeArrowheads="1" noTextEdit="1"/>
          </p:cNvSpPr>
          <p:nvPr>
            <p:ph type="sldImg"/>
          </p:nvPr>
        </p:nvSpPr>
        <p:spPr>
          <a:xfrm>
            <a:off x="919163" y="746125"/>
            <a:ext cx="4968875" cy="3727450"/>
          </a:xfrm>
          <a:ln/>
        </p:spPr>
      </p:sp>
      <p:sp>
        <p:nvSpPr>
          <p:cNvPr id="62470" name="Rectangle 3">
            <a:extLst>
              <a:ext uri="{FF2B5EF4-FFF2-40B4-BE49-F238E27FC236}">
                <a16:creationId xmlns:a16="http://schemas.microsoft.com/office/drawing/2014/main" id="{7725528B-FE67-4C5C-8452-DE1FCB1F541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ja-JP" altLang="ja-JP"/>
          </a:p>
        </p:txBody>
      </p:sp>
    </p:spTree>
    <p:extLst>
      <p:ext uri="{BB962C8B-B14F-4D97-AF65-F5344CB8AC3E}">
        <p14:creationId xmlns:p14="http://schemas.microsoft.com/office/powerpoint/2010/main" val="2558098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351B231-7A27-4DEA-9CB8-532DF678A67B}"/>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With </a:t>
            </a:r>
            <a:r>
              <a:rPr lang="ja-JP" altLang="en-US" sz="1200">
                <a:solidFill>
                  <a:schemeClr val="tx1"/>
                </a:solidFill>
                <a:ea typeface="ＭＳ Ｐゴシック" panose="020B0600070205080204" pitchFamily="50" charset="-128"/>
              </a:rPr>
              <a:t>コロナ時代の自治体経営</a:t>
            </a:r>
            <a:endParaRPr lang="en-US" altLang="ja-JP" sz="1200">
              <a:solidFill>
                <a:schemeClr val="tx1"/>
              </a:solidFill>
              <a:ea typeface="ＭＳ Ｐゴシック" panose="020B0600070205080204" pitchFamily="50" charset="-128"/>
            </a:endParaRPr>
          </a:p>
        </p:txBody>
      </p:sp>
      <p:sp>
        <p:nvSpPr>
          <p:cNvPr id="54275" name="Rectangle 6">
            <a:extLst>
              <a:ext uri="{FF2B5EF4-FFF2-40B4-BE49-F238E27FC236}">
                <a16:creationId xmlns:a16="http://schemas.microsoft.com/office/drawing/2014/main" id="{75040891-6692-4912-9679-B5EB8C40E091}"/>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54276" name="Rectangle 7">
            <a:extLst>
              <a:ext uri="{FF2B5EF4-FFF2-40B4-BE49-F238E27FC236}">
                <a16:creationId xmlns:a16="http://schemas.microsoft.com/office/drawing/2014/main" id="{CD50DC99-3A80-4205-AF1B-2296B82C6F3B}"/>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C0E64E5B-667C-4684-8E19-D6DE7DF1D494}" type="slidenum">
              <a:rPr lang="en-US" altLang="ja-JP" sz="1200">
                <a:solidFill>
                  <a:schemeClr val="tx1"/>
                </a:solidFill>
                <a:ea typeface="ＭＳ Ｐゴシック" panose="020B0600070205080204" pitchFamily="50" charset="-128"/>
              </a:rPr>
              <a:pPr/>
              <a:t>18</a:t>
            </a:fld>
            <a:endParaRPr lang="en-US" altLang="ja-JP" sz="1200">
              <a:solidFill>
                <a:schemeClr val="tx1"/>
              </a:solidFill>
              <a:ea typeface="ＭＳ Ｐゴシック" panose="020B0600070205080204" pitchFamily="50" charset="-128"/>
            </a:endParaRPr>
          </a:p>
        </p:txBody>
      </p:sp>
      <p:sp>
        <p:nvSpPr>
          <p:cNvPr id="54277" name="Rectangle 2">
            <a:extLst>
              <a:ext uri="{FF2B5EF4-FFF2-40B4-BE49-F238E27FC236}">
                <a16:creationId xmlns:a16="http://schemas.microsoft.com/office/drawing/2014/main" id="{F0F329BD-448F-464A-8392-4AD5CEAB526F}"/>
              </a:ext>
            </a:extLst>
          </p:cNvPr>
          <p:cNvSpPr>
            <a:spLocks noGrp="1" noRot="1" noChangeAspect="1" noChangeArrowheads="1" noTextEdit="1"/>
          </p:cNvSpPr>
          <p:nvPr>
            <p:ph type="sldImg"/>
          </p:nvPr>
        </p:nvSpPr>
        <p:spPr>
          <a:xfrm>
            <a:off x="919163" y="746125"/>
            <a:ext cx="4968875" cy="3727450"/>
          </a:xfrm>
          <a:ln/>
        </p:spPr>
      </p:sp>
      <p:sp>
        <p:nvSpPr>
          <p:cNvPr id="54278" name="Rectangle 3">
            <a:extLst>
              <a:ext uri="{FF2B5EF4-FFF2-40B4-BE49-F238E27FC236}">
                <a16:creationId xmlns:a16="http://schemas.microsoft.com/office/drawing/2014/main" id="{97F6892B-DCA5-47E3-90A2-FAB8B1A0EAC2}"/>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872301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351B231-7A27-4DEA-9CB8-532DF678A67B}"/>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With </a:t>
            </a:r>
            <a:r>
              <a:rPr lang="ja-JP" altLang="en-US" sz="1200">
                <a:solidFill>
                  <a:schemeClr val="tx1"/>
                </a:solidFill>
                <a:ea typeface="ＭＳ Ｐゴシック" panose="020B0600070205080204" pitchFamily="50" charset="-128"/>
              </a:rPr>
              <a:t>コロナ時代の自治体経営</a:t>
            </a:r>
            <a:endParaRPr lang="en-US" altLang="ja-JP" sz="1200">
              <a:solidFill>
                <a:schemeClr val="tx1"/>
              </a:solidFill>
              <a:ea typeface="ＭＳ Ｐゴシック" panose="020B0600070205080204" pitchFamily="50" charset="-128"/>
            </a:endParaRPr>
          </a:p>
        </p:txBody>
      </p:sp>
      <p:sp>
        <p:nvSpPr>
          <p:cNvPr id="54275" name="Rectangle 6">
            <a:extLst>
              <a:ext uri="{FF2B5EF4-FFF2-40B4-BE49-F238E27FC236}">
                <a16:creationId xmlns:a16="http://schemas.microsoft.com/office/drawing/2014/main" id="{75040891-6692-4912-9679-B5EB8C40E091}"/>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54276" name="Rectangle 7">
            <a:extLst>
              <a:ext uri="{FF2B5EF4-FFF2-40B4-BE49-F238E27FC236}">
                <a16:creationId xmlns:a16="http://schemas.microsoft.com/office/drawing/2014/main" id="{CD50DC99-3A80-4205-AF1B-2296B82C6F3B}"/>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C0E64E5B-667C-4684-8E19-D6DE7DF1D494}" type="slidenum">
              <a:rPr lang="en-US" altLang="ja-JP" sz="1200">
                <a:solidFill>
                  <a:schemeClr val="tx1"/>
                </a:solidFill>
                <a:ea typeface="ＭＳ Ｐゴシック" panose="020B0600070205080204" pitchFamily="50" charset="-128"/>
              </a:rPr>
              <a:pPr/>
              <a:t>19</a:t>
            </a:fld>
            <a:endParaRPr lang="en-US" altLang="ja-JP" sz="1200">
              <a:solidFill>
                <a:schemeClr val="tx1"/>
              </a:solidFill>
              <a:ea typeface="ＭＳ Ｐゴシック" panose="020B0600070205080204" pitchFamily="50" charset="-128"/>
            </a:endParaRPr>
          </a:p>
        </p:txBody>
      </p:sp>
      <p:sp>
        <p:nvSpPr>
          <p:cNvPr id="54277" name="Rectangle 2">
            <a:extLst>
              <a:ext uri="{FF2B5EF4-FFF2-40B4-BE49-F238E27FC236}">
                <a16:creationId xmlns:a16="http://schemas.microsoft.com/office/drawing/2014/main" id="{F0F329BD-448F-464A-8392-4AD5CEAB526F}"/>
              </a:ext>
            </a:extLst>
          </p:cNvPr>
          <p:cNvSpPr>
            <a:spLocks noGrp="1" noRot="1" noChangeAspect="1" noChangeArrowheads="1" noTextEdit="1"/>
          </p:cNvSpPr>
          <p:nvPr>
            <p:ph type="sldImg"/>
          </p:nvPr>
        </p:nvSpPr>
        <p:spPr>
          <a:xfrm>
            <a:off x="919163" y="746125"/>
            <a:ext cx="4968875" cy="3727450"/>
          </a:xfrm>
          <a:ln/>
        </p:spPr>
      </p:sp>
      <p:sp>
        <p:nvSpPr>
          <p:cNvPr id="54278" name="Rectangle 3">
            <a:extLst>
              <a:ext uri="{FF2B5EF4-FFF2-40B4-BE49-F238E27FC236}">
                <a16:creationId xmlns:a16="http://schemas.microsoft.com/office/drawing/2014/main" id="{97F6892B-DCA5-47E3-90A2-FAB8B1A0EAC2}"/>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90582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移住の戦国時代に打ち勝つ富山県に向けて</a:t>
            </a:r>
            <a:endParaRPr lang="en-US" altLang="ja-JP" sz="1200">
              <a:solidFill>
                <a:schemeClr val="tx1"/>
              </a:solidFill>
              <a:ea typeface="ＭＳ Ｐゴシック" panose="020B0600070205080204" pitchFamily="50" charset="-128"/>
            </a:endParaRPr>
          </a:p>
        </p:txBody>
      </p:sp>
      <p:sp>
        <p:nvSpPr>
          <p:cNvPr id="17411" name="Rectangle 6">
            <a:extLst>
              <a:ext uri="{FF2B5EF4-FFF2-40B4-BE49-F238E27FC236}">
                <a16:creationId xmlns:a16="http://schemas.microsoft.com/office/drawing/2014/main" id="{EBB496C1-57BA-4A6C-B1BE-05D84D3A22B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a:solidFill>
                  <a:schemeClr val="tx1"/>
                </a:solidFill>
                <a:ea typeface="ＭＳ Ｐゴシック" panose="020B0600070205080204" pitchFamily="50" charset="-128"/>
              </a:rPr>
              <a:pPr/>
              <a:t>2</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9163" y="746125"/>
            <a:ext cx="4968875" cy="3727450"/>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226313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移住の戦国時代に打ち勝つ富山県に向けて</a:t>
            </a:r>
            <a:endParaRPr lang="en-US" altLang="ja-JP" sz="1200">
              <a:solidFill>
                <a:schemeClr val="tx1"/>
              </a:solidFill>
              <a:ea typeface="ＭＳ Ｐゴシック" panose="020B0600070205080204" pitchFamily="50" charset="-128"/>
            </a:endParaRPr>
          </a:p>
        </p:txBody>
      </p:sp>
      <p:sp>
        <p:nvSpPr>
          <p:cNvPr id="17411" name="Rectangle 6">
            <a:extLst>
              <a:ext uri="{FF2B5EF4-FFF2-40B4-BE49-F238E27FC236}">
                <a16:creationId xmlns:a16="http://schemas.microsoft.com/office/drawing/2014/main" id="{EBB496C1-57BA-4A6C-B1BE-05D84D3A22B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a:solidFill>
                  <a:schemeClr val="tx1"/>
                </a:solidFill>
                <a:ea typeface="ＭＳ Ｐゴシック" panose="020B0600070205080204" pitchFamily="50" charset="-128"/>
              </a:rPr>
              <a:pPr/>
              <a:t>20</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9163" y="746125"/>
            <a:ext cx="4968875" cy="3727450"/>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691378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移住の戦国時代に打ち勝つ富山県に向けて</a:t>
            </a:r>
            <a:endParaRPr lang="en-US" altLang="ja-JP" sz="1200">
              <a:solidFill>
                <a:schemeClr val="tx1"/>
              </a:solidFill>
              <a:ea typeface="ＭＳ Ｐゴシック" panose="020B0600070205080204" pitchFamily="50" charset="-128"/>
            </a:endParaRPr>
          </a:p>
        </p:txBody>
      </p:sp>
      <p:sp>
        <p:nvSpPr>
          <p:cNvPr id="17411" name="Rectangle 6">
            <a:extLst>
              <a:ext uri="{FF2B5EF4-FFF2-40B4-BE49-F238E27FC236}">
                <a16:creationId xmlns:a16="http://schemas.microsoft.com/office/drawing/2014/main" id="{EBB496C1-57BA-4A6C-B1BE-05D84D3A22B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a:solidFill>
                  <a:schemeClr val="tx1"/>
                </a:solidFill>
                <a:ea typeface="ＭＳ Ｐゴシック" panose="020B0600070205080204" pitchFamily="50" charset="-128"/>
              </a:rPr>
              <a:pPr/>
              <a:t>21</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9163" y="746125"/>
            <a:ext cx="4968875" cy="3727450"/>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498856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8B59A07C-9615-4E7B-9650-5456295689E2}"/>
              </a:ext>
            </a:extLst>
          </p:cNvPr>
          <p:cNvSpPr>
            <a:spLocks noGrp="1" noChangeArrowheads="1"/>
          </p:cNvSpPr>
          <p:nvPr>
            <p:ph type="hdr" sz="quarter"/>
          </p:nvPr>
        </p:nvSpPr>
        <p:spPr>
          <a:noFill/>
        </p:spPr>
        <p:txBody>
          <a:bodyPr/>
          <a:lstStyle>
            <a:lvl1pPr>
              <a:defRPr kumimoji="1">
                <a:solidFill>
                  <a:schemeClr val="tx1"/>
                </a:solidFill>
                <a:latin typeface="Arial" panose="020B0604020202020204" pitchFamily="34" charset="0"/>
                <a:ea typeface="HG丸ｺﾞｼｯｸM-PRO" panose="020F0600000000000000" pitchFamily="50" charset="-128"/>
              </a:defRPr>
            </a:lvl1pPr>
            <a:lvl2pPr marL="743916" indent="-286121">
              <a:defRPr kumimoji="1">
                <a:solidFill>
                  <a:schemeClr val="tx1"/>
                </a:solidFill>
                <a:latin typeface="Arial" panose="020B0604020202020204" pitchFamily="34" charset="0"/>
                <a:ea typeface="HG丸ｺﾞｼｯｸM-PRO" panose="020F0600000000000000" pitchFamily="50" charset="-128"/>
              </a:defRPr>
            </a:lvl2pPr>
            <a:lvl3pPr marL="1144486" indent="-228897">
              <a:defRPr kumimoji="1">
                <a:solidFill>
                  <a:schemeClr val="tx1"/>
                </a:solidFill>
                <a:latin typeface="Arial" panose="020B0604020202020204" pitchFamily="34" charset="0"/>
                <a:ea typeface="HG丸ｺﾞｼｯｸM-PRO" panose="020F0600000000000000" pitchFamily="50" charset="-128"/>
              </a:defRPr>
            </a:lvl3pPr>
            <a:lvl4pPr marL="1602280" indent="-228897">
              <a:defRPr kumimoji="1">
                <a:solidFill>
                  <a:schemeClr val="tx1"/>
                </a:solidFill>
                <a:latin typeface="Arial" panose="020B0604020202020204" pitchFamily="34" charset="0"/>
                <a:ea typeface="HG丸ｺﾞｼｯｸM-PRO" panose="020F0600000000000000" pitchFamily="50" charset="-128"/>
              </a:defRPr>
            </a:lvl4pPr>
            <a:lvl5pPr marL="2060075" indent="-228897">
              <a:defRPr kumimoji="1">
                <a:solidFill>
                  <a:schemeClr val="tx1"/>
                </a:solidFill>
                <a:latin typeface="Arial" panose="020B0604020202020204" pitchFamily="34" charset="0"/>
                <a:ea typeface="HG丸ｺﾞｼｯｸM-PRO" panose="020F0600000000000000" pitchFamily="50" charset="-128"/>
              </a:defRPr>
            </a:lvl5pPr>
            <a:lvl6pPr marL="2517869"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5663"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33458"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91252"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a:ea typeface="ＭＳ Ｐゴシック" panose="020B0600070205080204" pitchFamily="50" charset="-128"/>
              </a:rPr>
              <a:t>人口減少時代のまちづくり</a:t>
            </a:r>
            <a:endParaRPr lang="en-US" altLang="ja-JP">
              <a:ea typeface="ＭＳ Ｐゴシック" panose="020B0600070205080204" pitchFamily="50" charset="-128"/>
            </a:endParaRPr>
          </a:p>
        </p:txBody>
      </p:sp>
      <p:sp>
        <p:nvSpPr>
          <p:cNvPr id="84995" name="Rectangle 6">
            <a:extLst>
              <a:ext uri="{FF2B5EF4-FFF2-40B4-BE49-F238E27FC236}">
                <a16:creationId xmlns:a16="http://schemas.microsoft.com/office/drawing/2014/main" id="{B4ED6D5F-1984-40DF-8CF4-517291992354}"/>
              </a:ext>
            </a:extLst>
          </p:cNvPr>
          <p:cNvSpPr>
            <a:spLocks noGrp="1" noChangeArrowheads="1"/>
          </p:cNvSpPr>
          <p:nvPr>
            <p:ph type="ftr" sz="quarter" idx="4"/>
          </p:nvPr>
        </p:nvSpPr>
        <p:spPr>
          <a:noFill/>
        </p:spPr>
        <p:txBody>
          <a:bodyPr/>
          <a:lstStyle>
            <a:lvl1pPr>
              <a:defRPr kumimoji="1">
                <a:solidFill>
                  <a:schemeClr val="tx1"/>
                </a:solidFill>
                <a:latin typeface="Arial" panose="020B0604020202020204" pitchFamily="34" charset="0"/>
                <a:ea typeface="HG丸ｺﾞｼｯｸM-PRO" panose="020F0600000000000000" pitchFamily="50" charset="-128"/>
              </a:defRPr>
            </a:lvl1pPr>
            <a:lvl2pPr marL="743916" indent="-286121">
              <a:defRPr kumimoji="1">
                <a:solidFill>
                  <a:schemeClr val="tx1"/>
                </a:solidFill>
                <a:latin typeface="Arial" panose="020B0604020202020204" pitchFamily="34" charset="0"/>
                <a:ea typeface="HG丸ｺﾞｼｯｸM-PRO" panose="020F0600000000000000" pitchFamily="50" charset="-128"/>
              </a:defRPr>
            </a:lvl2pPr>
            <a:lvl3pPr marL="1144486" indent="-228897">
              <a:defRPr kumimoji="1">
                <a:solidFill>
                  <a:schemeClr val="tx1"/>
                </a:solidFill>
                <a:latin typeface="Arial" panose="020B0604020202020204" pitchFamily="34" charset="0"/>
                <a:ea typeface="HG丸ｺﾞｼｯｸM-PRO" panose="020F0600000000000000" pitchFamily="50" charset="-128"/>
              </a:defRPr>
            </a:lvl3pPr>
            <a:lvl4pPr marL="1602280" indent="-228897">
              <a:defRPr kumimoji="1">
                <a:solidFill>
                  <a:schemeClr val="tx1"/>
                </a:solidFill>
                <a:latin typeface="Arial" panose="020B0604020202020204" pitchFamily="34" charset="0"/>
                <a:ea typeface="HG丸ｺﾞｼｯｸM-PRO" panose="020F0600000000000000" pitchFamily="50" charset="-128"/>
              </a:defRPr>
            </a:lvl4pPr>
            <a:lvl5pPr marL="2060075" indent="-228897">
              <a:defRPr kumimoji="1">
                <a:solidFill>
                  <a:schemeClr val="tx1"/>
                </a:solidFill>
                <a:latin typeface="Arial" panose="020B0604020202020204" pitchFamily="34" charset="0"/>
                <a:ea typeface="HG丸ｺﾞｼｯｸM-PRO" panose="020F0600000000000000" pitchFamily="50" charset="-128"/>
              </a:defRPr>
            </a:lvl5pPr>
            <a:lvl6pPr marL="2517869"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5663"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33458"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91252"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en-US" altLang="ja-JP">
                <a:ea typeface="ＭＳ Ｐゴシック" panose="020B0600070205080204" pitchFamily="50" charset="-128"/>
              </a:rPr>
              <a:t>(株)日本総合研究所 藻谷浩介 </a:t>
            </a:r>
          </a:p>
        </p:txBody>
      </p:sp>
      <p:sp>
        <p:nvSpPr>
          <p:cNvPr id="84996" name="Rectangle 7">
            <a:extLst>
              <a:ext uri="{FF2B5EF4-FFF2-40B4-BE49-F238E27FC236}">
                <a16:creationId xmlns:a16="http://schemas.microsoft.com/office/drawing/2014/main" id="{CAA2A881-E579-4AE6-A7D0-D66F43BF9250}"/>
              </a:ext>
            </a:extLst>
          </p:cNvPr>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HG丸ｺﾞｼｯｸM-PRO" panose="020F0600000000000000" pitchFamily="50" charset="-128"/>
              </a:defRPr>
            </a:lvl1pPr>
            <a:lvl2pPr marL="743916" indent="-286121">
              <a:defRPr kumimoji="1">
                <a:solidFill>
                  <a:schemeClr val="tx1"/>
                </a:solidFill>
                <a:latin typeface="Arial" panose="020B0604020202020204" pitchFamily="34" charset="0"/>
                <a:ea typeface="HG丸ｺﾞｼｯｸM-PRO" panose="020F0600000000000000" pitchFamily="50" charset="-128"/>
              </a:defRPr>
            </a:lvl2pPr>
            <a:lvl3pPr marL="1144486" indent="-228897">
              <a:defRPr kumimoji="1">
                <a:solidFill>
                  <a:schemeClr val="tx1"/>
                </a:solidFill>
                <a:latin typeface="Arial" panose="020B0604020202020204" pitchFamily="34" charset="0"/>
                <a:ea typeface="HG丸ｺﾞｼｯｸM-PRO" panose="020F0600000000000000" pitchFamily="50" charset="-128"/>
              </a:defRPr>
            </a:lvl3pPr>
            <a:lvl4pPr marL="1602280" indent="-228897">
              <a:defRPr kumimoji="1">
                <a:solidFill>
                  <a:schemeClr val="tx1"/>
                </a:solidFill>
                <a:latin typeface="Arial" panose="020B0604020202020204" pitchFamily="34" charset="0"/>
                <a:ea typeface="HG丸ｺﾞｼｯｸM-PRO" panose="020F0600000000000000" pitchFamily="50" charset="-128"/>
              </a:defRPr>
            </a:lvl4pPr>
            <a:lvl5pPr marL="2060075" indent="-228897">
              <a:defRPr kumimoji="1">
                <a:solidFill>
                  <a:schemeClr val="tx1"/>
                </a:solidFill>
                <a:latin typeface="Arial" panose="020B0604020202020204" pitchFamily="34" charset="0"/>
                <a:ea typeface="HG丸ｺﾞｼｯｸM-PRO" panose="020F0600000000000000" pitchFamily="50" charset="-128"/>
              </a:defRPr>
            </a:lvl5pPr>
            <a:lvl6pPr marL="2517869"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5663"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33458"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91252"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fld id="{30CB3A42-C47F-4AF0-81DB-753E3654FC6F}" type="slidenum">
              <a:rPr lang="en-US" altLang="ja-JP">
                <a:ea typeface="ＭＳ Ｐゴシック" panose="020B0600070205080204" pitchFamily="50" charset="-128"/>
              </a:rPr>
              <a:pPr/>
              <a:t>22</a:t>
            </a:fld>
            <a:endParaRPr lang="en-US" altLang="ja-JP">
              <a:ea typeface="ＭＳ Ｐゴシック" panose="020B0600070205080204" pitchFamily="50" charset="-128"/>
            </a:endParaRPr>
          </a:p>
        </p:txBody>
      </p:sp>
      <p:sp>
        <p:nvSpPr>
          <p:cNvPr id="84997" name="Rectangle 2">
            <a:extLst>
              <a:ext uri="{FF2B5EF4-FFF2-40B4-BE49-F238E27FC236}">
                <a16:creationId xmlns:a16="http://schemas.microsoft.com/office/drawing/2014/main" id="{77119453-C160-41FE-8745-4646BA8B9F7D}"/>
              </a:ext>
            </a:extLst>
          </p:cNvPr>
          <p:cNvSpPr>
            <a:spLocks noGrp="1" noRot="1" noChangeAspect="1" noChangeArrowheads="1" noTextEdit="1"/>
          </p:cNvSpPr>
          <p:nvPr>
            <p:ph type="sldImg"/>
          </p:nvPr>
        </p:nvSpPr>
        <p:spPr>
          <a:xfrm>
            <a:off x="919163" y="746125"/>
            <a:ext cx="4968875" cy="3727450"/>
          </a:xfrm>
          <a:ln/>
        </p:spPr>
      </p:sp>
      <p:sp>
        <p:nvSpPr>
          <p:cNvPr id="84998" name="Rectangle 3">
            <a:extLst>
              <a:ext uri="{FF2B5EF4-FFF2-40B4-BE49-F238E27FC236}">
                <a16:creationId xmlns:a16="http://schemas.microsoft.com/office/drawing/2014/main" id="{BA03A5D0-FA08-4D33-A0A9-8A56C0E2D46C}"/>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440147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8B59A07C-9615-4E7B-9650-5456295689E2}"/>
              </a:ext>
            </a:extLst>
          </p:cNvPr>
          <p:cNvSpPr>
            <a:spLocks noGrp="1" noChangeArrowheads="1"/>
          </p:cNvSpPr>
          <p:nvPr>
            <p:ph type="hdr" sz="quarter"/>
          </p:nvPr>
        </p:nvSpPr>
        <p:spPr>
          <a:noFill/>
        </p:spPr>
        <p:txBody>
          <a:bodyPr/>
          <a:lstStyle>
            <a:lvl1pPr>
              <a:defRPr kumimoji="1">
                <a:solidFill>
                  <a:schemeClr val="tx1"/>
                </a:solidFill>
                <a:latin typeface="Arial" panose="020B0604020202020204" pitchFamily="34" charset="0"/>
                <a:ea typeface="HG丸ｺﾞｼｯｸM-PRO" panose="020F0600000000000000" pitchFamily="50" charset="-128"/>
              </a:defRPr>
            </a:lvl1pPr>
            <a:lvl2pPr marL="743916" indent="-286121">
              <a:defRPr kumimoji="1">
                <a:solidFill>
                  <a:schemeClr val="tx1"/>
                </a:solidFill>
                <a:latin typeface="Arial" panose="020B0604020202020204" pitchFamily="34" charset="0"/>
                <a:ea typeface="HG丸ｺﾞｼｯｸM-PRO" panose="020F0600000000000000" pitchFamily="50" charset="-128"/>
              </a:defRPr>
            </a:lvl2pPr>
            <a:lvl3pPr marL="1144486" indent="-228897">
              <a:defRPr kumimoji="1">
                <a:solidFill>
                  <a:schemeClr val="tx1"/>
                </a:solidFill>
                <a:latin typeface="Arial" panose="020B0604020202020204" pitchFamily="34" charset="0"/>
                <a:ea typeface="HG丸ｺﾞｼｯｸM-PRO" panose="020F0600000000000000" pitchFamily="50" charset="-128"/>
              </a:defRPr>
            </a:lvl3pPr>
            <a:lvl4pPr marL="1602280" indent="-228897">
              <a:defRPr kumimoji="1">
                <a:solidFill>
                  <a:schemeClr val="tx1"/>
                </a:solidFill>
                <a:latin typeface="Arial" panose="020B0604020202020204" pitchFamily="34" charset="0"/>
                <a:ea typeface="HG丸ｺﾞｼｯｸM-PRO" panose="020F0600000000000000" pitchFamily="50" charset="-128"/>
              </a:defRPr>
            </a:lvl4pPr>
            <a:lvl5pPr marL="2060075" indent="-228897">
              <a:defRPr kumimoji="1">
                <a:solidFill>
                  <a:schemeClr val="tx1"/>
                </a:solidFill>
                <a:latin typeface="Arial" panose="020B0604020202020204" pitchFamily="34" charset="0"/>
                <a:ea typeface="HG丸ｺﾞｼｯｸM-PRO" panose="020F0600000000000000" pitchFamily="50" charset="-128"/>
              </a:defRPr>
            </a:lvl5pPr>
            <a:lvl6pPr marL="2517869"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5663"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33458"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91252"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a:ea typeface="ＭＳ Ｐゴシック" panose="020B0600070205080204" pitchFamily="50" charset="-128"/>
              </a:rPr>
              <a:t>人口減少時代のまちづくり</a:t>
            </a:r>
            <a:endParaRPr lang="en-US" altLang="ja-JP">
              <a:ea typeface="ＭＳ Ｐゴシック" panose="020B0600070205080204" pitchFamily="50" charset="-128"/>
            </a:endParaRPr>
          </a:p>
        </p:txBody>
      </p:sp>
      <p:sp>
        <p:nvSpPr>
          <p:cNvPr id="84995" name="Rectangle 6">
            <a:extLst>
              <a:ext uri="{FF2B5EF4-FFF2-40B4-BE49-F238E27FC236}">
                <a16:creationId xmlns:a16="http://schemas.microsoft.com/office/drawing/2014/main" id="{B4ED6D5F-1984-40DF-8CF4-517291992354}"/>
              </a:ext>
            </a:extLst>
          </p:cNvPr>
          <p:cNvSpPr>
            <a:spLocks noGrp="1" noChangeArrowheads="1"/>
          </p:cNvSpPr>
          <p:nvPr>
            <p:ph type="ftr" sz="quarter" idx="4"/>
          </p:nvPr>
        </p:nvSpPr>
        <p:spPr>
          <a:noFill/>
        </p:spPr>
        <p:txBody>
          <a:bodyPr/>
          <a:lstStyle>
            <a:lvl1pPr>
              <a:defRPr kumimoji="1">
                <a:solidFill>
                  <a:schemeClr val="tx1"/>
                </a:solidFill>
                <a:latin typeface="Arial" panose="020B0604020202020204" pitchFamily="34" charset="0"/>
                <a:ea typeface="HG丸ｺﾞｼｯｸM-PRO" panose="020F0600000000000000" pitchFamily="50" charset="-128"/>
              </a:defRPr>
            </a:lvl1pPr>
            <a:lvl2pPr marL="743916" indent="-286121">
              <a:defRPr kumimoji="1">
                <a:solidFill>
                  <a:schemeClr val="tx1"/>
                </a:solidFill>
                <a:latin typeface="Arial" panose="020B0604020202020204" pitchFamily="34" charset="0"/>
                <a:ea typeface="HG丸ｺﾞｼｯｸM-PRO" panose="020F0600000000000000" pitchFamily="50" charset="-128"/>
              </a:defRPr>
            </a:lvl2pPr>
            <a:lvl3pPr marL="1144486" indent="-228897">
              <a:defRPr kumimoji="1">
                <a:solidFill>
                  <a:schemeClr val="tx1"/>
                </a:solidFill>
                <a:latin typeface="Arial" panose="020B0604020202020204" pitchFamily="34" charset="0"/>
                <a:ea typeface="HG丸ｺﾞｼｯｸM-PRO" panose="020F0600000000000000" pitchFamily="50" charset="-128"/>
              </a:defRPr>
            </a:lvl3pPr>
            <a:lvl4pPr marL="1602280" indent="-228897">
              <a:defRPr kumimoji="1">
                <a:solidFill>
                  <a:schemeClr val="tx1"/>
                </a:solidFill>
                <a:latin typeface="Arial" panose="020B0604020202020204" pitchFamily="34" charset="0"/>
                <a:ea typeface="HG丸ｺﾞｼｯｸM-PRO" panose="020F0600000000000000" pitchFamily="50" charset="-128"/>
              </a:defRPr>
            </a:lvl4pPr>
            <a:lvl5pPr marL="2060075" indent="-228897">
              <a:defRPr kumimoji="1">
                <a:solidFill>
                  <a:schemeClr val="tx1"/>
                </a:solidFill>
                <a:latin typeface="Arial" panose="020B0604020202020204" pitchFamily="34" charset="0"/>
                <a:ea typeface="HG丸ｺﾞｼｯｸM-PRO" panose="020F0600000000000000" pitchFamily="50" charset="-128"/>
              </a:defRPr>
            </a:lvl5pPr>
            <a:lvl6pPr marL="2517869"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5663"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33458"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91252"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en-US" altLang="ja-JP">
                <a:ea typeface="ＭＳ Ｐゴシック" panose="020B0600070205080204" pitchFamily="50" charset="-128"/>
              </a:rPr>
              <a:t>(株)日本総合研究所 藻谷浩介 </a:t>
            </a:r>
          </a:p>
        </p:txBody>
      </p:sp>
      <p:sp>
        <p:nvSpPr>
          <p:cNvPr id="84996" name="Rectangle 7">
            <a:extLst>
              <a:ext uri="{FF2B5EF4-FFF2-40B4-BE49-F238E27FC236}">
                <a16:creationId xmlns:a16="http://schemas.microsoft.com/office/drawing/2014/main" id="{CAA2A881-E579-4AE6-A7D0-D66F43BF9250}"/>
              </a:ext>
            </a:extLst>
          </p:cNvPr>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HG丸ｺﾞｼｯｸM-PRO" panose="020F0600000000000000" pitchFamily="50" charset="-128"/>
              </a:defRPr>
            </a:lvl1pPr>
            <a:lvl2pPr marL="743916" indent="-286121">
              <a:defRPr kumimoji="1">
                <a:solidFill>
                  <a:schemeClr val="tx1"/>
                </a:solidFill>
                <a:latin typeface="Arial" panose="020B0604020202020204" pitchFamily="34" charset="0"/>
                <a:ea typeface="HG丸ｺﾞｼｯｸM-PRO" panose="020F0600000000000000" pitchFamily="50" charset="-128"/>
              </a:defRPr>
            </a:lvl2pPr>
            <a:lvl3pPr marL="1144486" indent="-228897">
              <a:defRPr kumimoji="1">
                <a:solidFill>
                  <a:schemeClr val="tx1"/>
                </a:solidFill>
                <a:latin typeface="Arial" panose="020B0604020202020204" pitchFamily="34" charset="0"/>
                <a:ea typeface="HG丸ｺﾞｼｯｸM-PRO" panose="020F0600000000000000" pitchFamily="50" charset="-128"/>
              </a:defRPr>
            </a:lvl3pPr>
            <a:lvl4pPr marL="1602280" indent="-228897">
              <a:defRPr kumimoji="1">
                <a:solidFill>
                  <a:schemeClr val="tx1"/>
                </a:solidFill>
                <a:latin typeface="Arial" panose="020B0604020202020204" pitchFamily="34" charset="0"/>
                <a:ea typeface="HG丸ｺﾞｼｯｸM-PRO" panose="020F0600000000000000" pitchFamily="50" charset="-128"/>
              </a:defRPr>
            </a:lvl4pPr>
            <a:lvl5pPr marL="2060075" indent="-228897">
              <a:defRPr kumimoji="1">
                <a:solidFill>
                  <a:schemeClr val="tx1"/>
                </a:solidFill>
                <a:latin typeface="Arial" panose="020B0604020202020204" pitchFamily="34" charset="0"/>
                <a:ea typeface="HG丸ｺﾞｼｯｸM-PRO" panose="020F0600000000000000" pitchFamily="50" charset="-128"/>
              </a:defRPr>
            </a:lvl5pPr>
            <a:lvl6pPr marL="2517869"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5663"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33458"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91252"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fld id="{30CB3A42-C47F-4AF0-81DB-753E3654FC6F}" type="slidenum">
              <a:rPr lang="en-US" altLang="ja-JP">
                <a:ea typeface="ＭＳ Ｐゴシック" panose="020B0600070205080204" pitchFamily="50" charset="-128"/>
              </a:rPr>
              <a:pPr/>
              <a:t>23</a:t>
            </a:fld>
            <a:endParaRPr lang="en-US" altLang="ja-JP">
              <a:ea typeface="ＭＳ Ｐゴシック" panose="020B0600070205080204" pitchFamily="50" charset="-128"/>
            </a:endParaRPr>
          </a:p>
        </p:txBody>
      </p:sp>
      <p:sp>
        <p:nvSpPr>
          <p:cNvPr id="84997" name="Rectangle 2">
            <a:extLst>
              <a:ext uri="{FF2B5EF4-FFF2-40B4-BE49-F238E27FC236}">
                <a16:creationId xmlns:a16="http://schemas.microsoft.com/office/drawing/2014/main" id="{77119453-C160-41FE-8745-4646BA8B9F7D}"/>
              </a:ext>
            </a:extLst>
          </p:cNvPr>
          <p:cNvSpPr>
            <a:spLocks noGrp="1" noRot="1" noChangeAspect="1" noChangeArrowheads="1" noTextEdit="1"/>
          </p:cNvSpPr>
          <p:nvPr>
            <p:ph type="sldImg"/>
          </p:nvPr>
        </p:nvSpPr>
        <p:spPr>
          <a:xfrm>
            <a:off x="919163" y="746125"/>
            <a:ext cx="4968875" cy="3727450"/>
          </a:xfrm>
          <a:ln/>
        </p:spPr>
      </p:sp>
      <p:sp>
        <p:nvSpPr>
          <p:cNvPr id="84998" name="Rectangle 3">
            <a:extLst>
              <a:ext uri="{FF2B5EF4-FFF2-40B4-BE49-F238E27FC236}">
                <a16:creationId xmlns:a16="http://schemas.microsoft.com/office/drawing/2014/main" id="{BA03A5D0-FA08-4D33-A0A9-8A56C0E2D46C}"/>
              </a:ext>
            </a:extLst>
          </p:cNvPr>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8B59A07C-9615-4E7B-9650-5456295689E2}"/>
              </a:ext>
            </a:extLst>
          </p:cNvPr>
          <p:cNvSpPr>
            <a:spLocks noGrp="1" noChangeArrowheads="1"/>
          </p:cNvSpPr>
          <p:nvPr>
            <p:ph type="hdr" sz="quarter"/>
          </p:nvPr>
        </p:nvSpPr>
        <p:spPr>
          <a:noFill/>
        </p:spPr>
        <p:txBody>
          <a:bodyPr/>
          <a:lstStyle>
            <a:lvl1pPr>
              <a:defRPr kumimoji="1">
                <a:solidFill>
                  <a:schemeClr val="tx1"/>
                </a:solidFill>
                <a:latin typeface="Arial" panose="020B0604020202020204" pitchFamily="34" charset="0"/>
                <a:ea typeface="HG丸ｺﾞｼｯｸM-PRO" panose="020F0600000000000000" pitchFamily="50" charset="-128"/>
              </a:defRPr>
            </a:lvl1pPr>
            <a:lvl2pPr marL="743916" indent="-286121">
              <a:defRPr kumimoji="1">
                <a:solidFill>
                  <a:schemeClr val="tx1"/>
                </a:solidFill>
                <a:latin typeface="Arial" panose="020B0604020202020204" pitchFamily="34" charset="0"/>
                <a:ea typeface="HG丸ｺﾞｼｯｸM-PRO" panose="020F0600000000000000" pitchFamily="50" charset="-128"/>
              </a:defRPr>
            </a:lvl2pPr>
            <a:lvl3pPr marL="1144486" indent="-228897">
              <a:defRPr kumimoji="1">
                <a:solidFill>
                  <a:schemeClr val="tx1"/>
                </a:solidFill>
                <a:latin typeface="Arial" panose="020B0604020202020204" pitchFamily="34" charset="0"/>
                <a:ea typeface="HG丸ｺﾞｼｯｸM-PRO" panose="020F0600000000000000" pitchFamily="50" charset="-128"/>
              </a:defRPr>
            </a:lvl3pPr>
            <a:lvl4pPr marL="1602280" indent="-228897">
              <a:defRPr kumimoji="1">
                <a:solidFill>
                  <a:schemeClr val="tx1"/>
                </a:solidFill>
                <a:latin typeface="Arial" panose="020B0604020202020204" pitchFamily="34" charset="0"/>
                <a:ea typeface="HG丸ｺﾞｼｯｸM-PRO" panose="020F0600000000000000" pitchFamily="50" charset="-128"/>
              </a:defRPr>
            </a:lvl4pPr>
            <a:lvl5pPr marL="2060075" indent="-228897">
              <a:defRPr kumimoji="1">
                <a:solidFill>
                  <a:schemeClr val="tx1"/>
                </a:solidFill>
                <a:latin typeface="Arial" panose="020B0604020202020204" pitchFamily="34" charset="0"/>
                <a:ea typeface="HG丸ｺﾞｼｯｸM-PRO" panose="020F0600000000000000" pitchFamily="50" charset="-128"/>
              </a:defRPr>
            </a:lvl5pPr>
            <a:lvl6pPr marL="2517869"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5663"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33458"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91252"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a:ea typeface="ＭＳ Ｐゴシック" panose="020B0600070205080204" pitchFamily="50" charset="-128"/>
              </a:rPr>
              <a:t>人口減少時代のまちづくり</a:t>
            </a:r>
            <a:endParaRPr lang="en-US" altLang="ja-JP">
              <a:ea typeface="ＭＳ Ｐゴシック" panose="020B0600070205080204" pitchFamily="50" charset="-128"/>
            </a:endParaRPr>
          </a:p>
        </p:txBody>
      </p:sp>
      <p:sp>
        <p:nvSpPr>
          <p:cNvPr id="84995" name="Rectangle 6">
            <a:extLst>
              <a:ext uri="{FF2B5EF4-FFF2-40B4-BE49-F238E27FC236}">
                <a16:creationId xmlns:a16="http://schemas.microsoft.com/office/drawing/2014/main" id="{B4ED6D5F-1984-40DF-8CF4-517291992354}"/>
              </a:ext>
            </a:extLst>
          </p:cNvPr>
          <p:cNvSpPr>
            <a:spLocks noGrp="1" noChangeArrowheads="1"/>
          </p:cNvSpPr>
          <p:nvPr>
            <p:ph type="ftr" sz="quarter" idx="4"/>
          </p:nvPr>
        </p:nvSpPr>
        <p:spPr>
          <a:noFill/>
        </p:spPr>
        <p:txBody>
          <a:bodyPr/>
          <a:lstStyle>
            <a:lvl1pPr>
              <a:defRPr kumimoji="1">
                <a:solidFill>
                  <a:schemeClr val="tx1"/>
                </a:solidFill>
                <a:latin typeface="Arial" panose="020B0604020202020204" pitchFamily="34" charset="0"/>
                <a:ea typeface="HG丸ｺﾞｼｯｸM-PRO" panose="020F0600000000000000" pitchFamily="50" charset="-128"/>
              </a:defRPr>
            </a:lvl1pPr>
            <a:lvl2pPr marL="743916" indent="-286121">
              <a:defRPr kumimoji="1">
                <a:solidFill>
                  <a:schemeClr val="tx1"/>
                </a:solidFill>
                <a:latin typeface="Arial" panose="020B0604020202020204" pitchFamily="34" charset="0"/>
                <a:ea typeface="HG丸ｺﾞｼｯｸM-PRO" panose="020F0600000000000000" pitchFamily="50" charset="-128"/>
              </a:defRPr>
            </a:lvl2pPr>
            <a:lvl3pPr marL="1144486" indent="-228897">
              <a:defRPr kumimoji="1">
                <a:solidFill>
                  <a:schemeClr val="tx1"/>
                </a:solidFill>
                <a:latin typeface="Arial" panose="020B0604020202020204" pitchFamily="34" charset="0"/>
                <a:ea typeface="HG丸ｺﾞｼｯｸM-PRO" panose="020F0600000000000000" pitchFamily="50" charset="-128"/>
              </a:defRPr>
            </a:lvl3pPr>
            <a:lvl4pPr marL="1602280" indent="-228897">
              <a:defRPr kumimoji="1">
                <a:solidFill>
                  <a:schemeClr val="tx1"/>
                </a:solidFill>
                <a:latin typeface="Arial" panose="020B0604020202020204" pitchFamily="34" charset="0"/>
                <a:ea typeface="HG丸ｺﾞｼｯｸM-PRO" panose="020F0600000000000000" pitchFamily="50" charset="-128"/>
              </a:defRPr>
            </a:lvl4pPr>
            <a:lvl5pPr marL="2060075" indent="-228897">
              <a:defRPr kumimoji="1">
                <a:solidFill>
                  <a:schemeClr val="tx1"/>
                </a:solidFill>
                <a:latin typeface="Arial" panose="020B0604020202020204" pitchFamily="34" charset="0"/>
                <a:ea typeface="HG丸ｺﾞｼｯｸM-PRO" panose="020F0600000000000000" pitchFamily="50" charset="-128"/>
              </a:defRPr>
            </a:lvl5pPr>
            <a:lvl6pPr marL="2517869"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5663"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33458"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91252"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en-US" altLang="ja-JP">
                <a:ea typeface="ＭＳ Ｐゴシック" panose="020B0600070205080204" pitchFamily="50" charset="-128"/>
              </a:rPr>
              <a:t>(株)日本総合研究所 藻谷浩介 </a:t>
            </a:r>
          </a:p>
        </p:txBody>
      </p:sp>
      <p:sp>
        <p:nvSpPr>
          <p:cNvPr id="84996" name="Rectangle 7">
            <a:extLst>
              <a:ext uri="{FF2B5EF4-FFF2-40B4-BE49-F238E27FC236}">
                <a16:creationId xmlns:a16="http://schemas.microsoft.com/office/drawing/2014/main" id="{CAA2A881-E579-4AE6-A7D0-D66F43BF9250}"/>
              </a:ext>
            </a:extLst>
          </p:cNvPr>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HG丸ｺﾞｼｯｸM-PRO" panose="020F0600000000000000" pitchFamily="50" charset="-128"/>
              </a:defRPr>
            </a:lvl1pPr>
            <a:lvl2pPr marL="743916" indent="-286121">
              <a:defRPr kumimoji="1">
                <a:solidFill>
                  <a:schemeClr val="tx1"/>
                </a:solidFill>
                <a:latin typeface="Arial" panose="020B0604020202020204" pitchFamily="34" charset="0"/>
                <a:ea typeface="HG丸ｺﾞｼｯｸM-PRO" panose="020F0600000000000000" pitchFamily="50" charset="-128"/>
              </a:defRPr>
            </a:lvl2pPr>
            <a:lvl3pPr marL="1144486" indent="-228897">
              <a:defRPr kumimoji="1">
                <a:solidFill>
                  <a:schemeClr val="tx1"/>
                </a:solidFill>
                <a:latin typeface="Arial" panose="020B0604020202020204" pitchFamily="34" charset="0"/>
                <a:ea typeface="HG丸ｺﾞｼｯｸM-PRO" panose="020F0600000000000000" pitchFamily="50" charset="-128"/>
              </a:defRPr>
            </a:lvl3pPr>
            <a:lvl4pPr marL="1602280" indent="-228897">
              <a:defRPr kumimoji="1">
                <a:solidFill>
                  <a:schemeClr val="tx1"/>
                </a:solidFill>
                <a:latin typeface="Arial" panose="020B0604020202020204" pitchFamily="34" charset="0"/>
                <a:ea typeface="HG丸ｺﾞｼｯｸM-PRO" panose="020F0600000000000000" pitchFamily="50" charset="-128"/>
              </a:defRPr>
            </a:lvl4pPr>
            <a:lvl5pPr marL="2060075" indent="-228897">
              <a:defRPr kumimoji="1">
                <a:solidFill>
                  <a:schemeClr val="tx1"/>
                </a:solidFill>
                <a:latin typeface="Arial" panose="020B0604020202020204" pitchFamily="34" charset="0"/>
                <a:ea typeface="HG丸ｺﾞｼｯｸM-PRO" panose="020F0600000000000000" pitchFamily="50" charset="-128"/>
              </a:defRPr>
            </a:lvl5pPr>
            <a:lvl6pPr marL="2517869"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5663"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33458"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91252" indent="-228897"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fld id="{30CB3A42-C47F-4AF0-81DB-753E3654FC6F}" type="slidenum">
              <a:rPr lang="en-US" altLang="ja-JP">
                <a:ea typeface="ＭＳ Ｐゴシック" panose="020B0600070205080204" pitchFamily="50" charset="-128"/>
              </a:rPr>
              <a:pPr/>
              <a:t>24</a:t>
            </a:fld>
            <a:endParaRPr lang="en-US" altLang="ja-JP">
              <a:ea typeface="ＭＳ Ｐゴシック" panose="020B0600070205080204" pitchFamily="50" charset="-128"/>
            </a:endParaRPr>
          </a:p>
        </p:txBody>
      </p:sp>
      <p:sp>
        <p:nvSpPr>
          <p:cNvPr id="84997" name="Rectangle 2">
            <a:extLst>
              <a:ext uri="{FF2B5EF4-FFF2-40B4-BE49-F238E27FC236}">
                <a16:creationId xmlns:a16="http://schemas.microsoft.com/office/drawing/2014/main" id="{77119453-C160-41FE-8745-4646BA8B9F7D}"/>
              </a:ext>
            </a:extLst>
          </p:cNvPr>
          <p:cNvSpPr>
            <a:spLocks noGrp="1" noRot="1" noChangeAspect="1" noChangeArrowheads="1" noTextEdit="1"/>
          </p:cNvSpPr>
          <p:nvPr>
            <p:ph type="sldImg"/>
          </p:nvPr>
        </p:nvSpPr>
        <p:spPr>
          <a:xfrm>
            <a:off x="919163" y="746125"/>
            <a:ext cx="4968875" cy="3727450"/>
          </a:xfrm>
          <a:ln/>
        </p:spPr>
      </p:sp>
      <p:sp>
        <p:nvSpPr>
          <p:cNvPr id="84998" name="Rectangle 3">
            <a:extLst>
              <a:ext uri="{FF2B5EF4-FFF2-40B4-BE49-F238E27FC236}">
                <a16:creationId xmlns:a16="http://schemas.microsoft.com/office/drawing/2014/main" id="{BA03A5D0-FA08-4D33-A0A9-8A56C0E2D46C}"/>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46080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EC2D815-3E60-4F57-B4A4-093EC94B0F6C}"/>
              </a:ext>
            </a:extLst>
          </p:cNvPr>
          <p:cNvSpPr txBox="1">
            <a:spLocks noGrp="1" noChangeArrowheads="1"/>
          </p:cNvSpPr>
          <p:nvPr/>
        </p:nvSpPr>
        <p:spPr bwMode="auto">
          <a:xfrm>
            <a:off x="0" y="0"/>
            <a:ext cx="2950529" cy="49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59" tIns="45779" rIns="91559" bIns="45779"/>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pPr eaLnBrk="1" hangingPunct="1"/>
            <a:r>
              <a:rPr lang="ja-JP" altLang="en-US" sz="1200">
                <a:solidFill>
                  <a:schemeClr val="tx1"/>
                </a:solidFill>
                <a:ea typeface="ＭＳ Ｐゴシック" panose="020B0600070205080204" pitchFamily="50" charset="-128"/>
              </a:rPr>
              <a:t>農山村へ暮らすことの魅力と可能性</a:t>
            </a:r>
            <a:endParaRPr lang="en-US" altLang="ja-JP" sz="1200">
              <a:solidFill>
                <a:schemeClr val="tx1"/>
              </a:solidFill>
              <a:ea typeface="ＭＳ Ｐゴシック" panose="020B0600070205080204" pitchFamily="50" charset="-128"/>
            </a:endParaRPr>
          </a:p>
        </p:txBody>
      </p:sp>
      <p:sp>
        <p:nvSpPr>
          <p:cNvPr id="13315" name="Rectangle 6">
            <a:extLst>
              <a:ext uri="{FF2B5EF4-FFF2-40B4-BE49-F238E27FC236}">
                <a16:creationId xmlns:a16="http://schemas.microsoft.com/office/drawing/2014/main" id="{03268F51-9A16-4183-B98C-92A3634F539E}"/>
              </a:ext>
            </a:extLst>
          </p:cNvPr>
          <p:cNvSpPr txBox="1">
            <a:spLocks noGrp="1" noChangeArrowheads="1"/>
          </p:cNvSpPr>
          <p:nvPr/>
        </p:nvSpPr>
        <p:spPr bwMode="auto">
          <a:xfrm>
            <a:off x="0" y="9440226"/>
            <a:ext cx="2950529" cy="49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59" tIns="45779" rIns="91559" bIns="45779" anchor="b"/>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pPr eaLnBrk="1" hangingPunct="1"/>
            <a:r>
              <a:rPr lang="en-US" altLang="ja-JP" sz="1200">
                <a:solidFill>
                  <a:schemeClr val="tx1"/>
                </a:solidFill>
                <a:ea typeface="ＭＳ Ｐゴシック" panose="020B0600070205080204" pitchFamily="50" charset="-128"/>
              </a:rPr>
              <a:t>(株)日本総合研究所 藻谷浩介 </a:t>
            </a:r>
          </a:p>
        </p:txBody>
      </p:sp>
      <p:sp>
        <p:nvSpPr>
          <p:cNvPr id="13316" name="Rectangle 7">
            <a:extLst>
              <a:ext uri="{FF2B5EF4-FFF2-40B4-BE49-F238E27FC236}">
                <a16:creationId xmlns:a16="http://schemas.microsoft.com/office/drawing/2014/main" id="{0B7E02AE-181D-443E-B468-C221B9B5D266}"/>
              </a:ext>
            </a:extLst>
          </p:cNvPr>
          <p:cNvSpPr txBox="1">
            <a:spLocks noGrp="1" noChangeArrowheads="1"/>
          </p:cNvSpPr>
          <p:nvPr/>
        </p:nvSpPr>
        <p:spPr bwMode="auto">
          <a:xfrm>
            <a:off x="3855082" y="9440226"/>
            <a:ext cx="2950529" cy="49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59" tIns="45779" rIns="91559" bIns="45779" anchor="b"/>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pPr algn="r" eaLnBrk="1" hangingPunct="1"/>
            <a:fld id="{8C5F08FD-CAA5-4A10-8309-4794EE10F285}" type="slidenum">
              <a:rPr lang="en-US" altLang="ja-JP" sz="1200">
                <a:solidFill>
                  <a:schemeClr val="tx1"/>
                </a:solidFill>
                <a:ea typeface="ＭＳ Ｐゴシック" panose="020B0600070205080204" pitchFamily="50" charset="-128"/>
              </a:rPr>
              <a:pPr algn="r" eaLnBrk="1" hangingPunct="1"/>
              <a:t>25</a:t>
            </a:fld>
            <a:endParaRPr lang="en-US" altLang="ja-JP" sz="1200">
              <a:solidFill>
                <a:schemeClr val="tx1"/>
              </a:solidFill>
              <a:ea typeface="ＭＳ Ｐゴシック" panose="020B0600070205080204" pitchFamily="50" charset="-128"/>
            </a:endParaRPr>
          </a:p>
        </p:txBody>
      </p:sp>
      <p:sp>
        <p:nvSpPr>
          <p:cNvPr id="13317" name="Rectangle 2">
            <a:extLst>
              <a:ext uri="{FF2B5EF4-FFF2-40B4-BE49-F238E27FC236}">
                <a16:creationId xmlns:a16="http://schemas.microsoft.com/office/drawing/2014/main" id="{4F927445-D5D7-4BBD-B843-6A972730020F}"/>
              </a:ext>
            </a:extLst>
          </p:cNvPr>
          <p:cNvSpPr>
            <a:spLocks noGrp="1" noRot="1" noChangeAspect="1" noChangeArrowheads="1" noTextEdit="1"/>
          </p:cNvSpPr>
          <p:nvPr>
            <p:ph type="sldImg"/>
          </p:nvPr>
        </p:nvSpPr>
        <p:spPr>
          <a:xfrm>
            <a:off x="919163" y="746125"/>
            <a:ext cx="4968875" cy="3727450"/>
          </a:xfrm>
          <a:ln/>
        </p:spPr>
      </p:sp>
      <p:sp>
        <p:nvSpPr>
          <p:cNvPr id="13318" name="Rectangle 3">
            <a:extLst>
              <a:ext uri="{FF2B5EF4-FFF2-40B4-BE49-F238E27FC236}">
                <a16:creationId xmlns:a16="http://schemas.microsoft.com/office/drawing/2014/main" id="{7BA5A447-5D6C-4118-86C4-1ECAEACF7F1A}"/>
              </a:ext>
            </a:extLst>
          </p:cNvPr>
          <p:cNvSpPr>
            <a:spLocks noGrp="1" noChangeArrowheads="1"/>
          </p:cNvSpPr>
          <p:nvPr>
            <p:ph type="body" idx="1"/>
          </p:nvPr>
        </p:nvSpPr>
        <p:spPr>
          <a:noFill/>
        </p:spPr>
        <p:txBody>
          <a:bodyPr/>
          <a:lstStyle/>
          <a:p>
            <a:endParaRPr lang="ja-JP" altLang="ja-JP"/>
          </a:p>
        </p:txBody>
      </p:sp>
    </p:spTree>
    <p:extLst>
      <p:ext uri="{BB962C8B-B14F-4D97-AF65-F5344CB8AC3E}">
        <p14:creationId xmlns:p14="http://schemas.microsoft.com/office/powerpoint/2010/main" val="1380337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EC2D815-3E60-4F57-B4A4-093EC94B0F6C}"/>
              </a:ext>
            </a:extLst>
          </p:cNvPr>
          <p:cNvSpPr txBox="1">
            <a:spLocks noGrp="1" noChangeArrowheads="1"/>
          </p:cNvSpPr>
          <p:nvPr/>
        </p:nvSpPr>
        <p:spPr bwMode="auto">
          <a:xfrm>
            <a:off x="0" y="0"/>
            <a:ext cx="2950529" cy="49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59" tIns="45779" rIns="91559" bIns="45779"/>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pPr eaLnBrk="1" hangingPunct="1"/>
            <a:r>
              <a:rPr lang="ja-JP" altLang="en-US" sz="1200">
                <a:solidFill>
                  <a:schemeClr val="tx1"/>
                </a:solidFill>
                <a:ea typeface="ＭＳ Ｐゴシック" panose="020B0600070205080204" pitchFamily="50" charset="-128"/>
              </a:rPr>
              <a:t>農山村へ暮らすことの魅力と可能性</a:t>
            </a:r>
            <a:endParaRPr lang="en-US" altLang="ja-JP" sz="1200">
              <a:solidFill>
                <a:schemeClr val="tx1"/>
              </a:solidFill>
              <a:ea typeface="ＭＳ Ｐゴシック" panose="020B0600070205080204" pitchFamily="50" charset="-128"/>
            </a:endParaRPr>
          </a:p>
        </p:txBody>
      </p:sp>
      <p:sp>
        <p:nvSpPr>
          <p:cNvPr id="13315" name="Rectangle 6">
            <a:extLst>
              <a:ext uri="{FF2B5EF4-FFF2-40B4-BE49-F238E27FC236}">
                <a16:creationId xmlns:a16="http://schemas.microsoft.com/office/drawing/2014/main" id="{03268F51-9A16-4183-B98C-92A3634F539E}"/>
              </a:ext>
            </a:extLst>
          </p:cNvPr>
          <p:cNvSpPr txBox="1">
            <a:spLocks noGrp="1" noChangeArrowheads="1"/>
          </p:cNvSpPr>
          <p:nvPr/>
        </p:nvSpPr>
        <p:spPr bwMode="auto">
          <a:xfrm>
            <a:off x="0" y="9440226"/>
            <a:ext cx="2950529" cy="49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59" tIns="45779" rIns="91559" bIns="45779" anchor="b"/>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pPr eaLnBrk="1" hangingPunct="1"/>
            <a:r>
              <a:rPr lang="en-US" altLang="ja-JP" sz="1200">
                <a:solidFill>
                  <a:schemeClr val="tx1"/>
                </a:solidFill>
                <a:ea typeface="ＭＳ Ｐゴシック" panose="020B0600070205080204" pitchFamily="50" charset="-128"/>
              </a:rPr>
              <a:t>(株)日本総合研究所 藻谷浩介 </a:t>
            </a:r>
          </a:p>
        </p:txBody>
      </p:sp>
      <p:sp>
        <p:nvSpPr>
          <p:cNvPr id="13316" name="Rectangle 7">
            <a:extLst>
              <a:ext uri="{FF2B5EF4-FFF2-40B4-BE49-F238E27FC236}">
                <a16:creationId xmlns:a16="http://schemas.microsoft.com/office/drawing/2014/main" id="{0B7E02AE-181D-443E-B468-C221B9B5D266}"/>
              </a:ext>
            </a:extLst>
          </p:cNvPr>
          <p:cNvSpPr txBox="1">
            <a:spLocks noGrp="1" noChangeArrowheads="1"/>
          </p:cNvSpPr>
          <p:nvPr/>
        </p:nvSpPr>
        <p:spPr bwMode="auto">
          <a:xfrm>
            <a:off x="3855082" y="9440226"/>
            <a:ext cx="2950529" cy="49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59" tIns="45779" rIns="91559" bIns="45779" anchor="b"/>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pPr algn="r" eaLnBrk="1" hangingPunct="1"/>
            <a:fld id="{8C5F08FD-CAA5-4A10-8309-4794EE10F285}" type="slidenum">
              <a:rPr lang="en-US" altLang="ja-JP" sz="1200">
                <a:solidFill>
                  <a:schemeClr val="tx1"/>
                </a:solidFill>
                <a:ea typeface="ＭＳ Ｐゴシック" panose="020B0600070205080204" pitchFamily="50" charset="-128"/>
              </a:rPr>
              <a:pPr algn="r" eaLnBrk="1" hangingPunct="1"/>
              <a:t>26</a:t>
            </a:fld>
            <a:endParaRPr lang="en-US" altLang="ja-JP" sz="1200">
              <a:solidFill>
                <a:schemeClr val="tx1"/>
              </a:solidFill>
              <a:ea typeface="ＭＳ Ｐゴシック" panose="020B0600070205080204" pitchFamily="50" charset="-128"/>
            </a:endParaRPr>
          </a:p>
        </p:txBody>
      </p:sp>
      <p:sp>
        <p:nvSpPr>
          <p:cNvPr id="13317" name="Rectangle 2">
            <a:extLst>
              <a:ext uri="{FF2B5EF4-FFF2-40B4-BE49-F238E27FC236}">
                <a16:creationId xmlns:a16="http://schemas.microsoft.com/office/drawing/2014/main" id="{4F927445-D5D7-4BBD-B843-6A972730020F}"/>
              </a:ext>
            </a:extLst>
          </p:cNvPr>
          <p:cNvSpPr>
            <a:spLocks noGrp="1" noRot="1" noChangeAspect="1" noChangeArrowheads="1" noTextEdit="1"/>
          </p:cNvSpPr>
          <p:nvPr>
            <p:ph type="sldImg"/>
          </p:nvPr>
        </p:nvSpPr>
        <p:spPr>
          <a:xfrm>
            <a:off x="919163" y="746125"/>
            <a:ext cx="4968875" cy="3727450"/>
          </a:xfrm>
          <a:ln/>
        </p:spPr>
      </p:sp>
      <p:sp>
        <p:nvSpPr>
          <p:cNvPr id="13318" name="Rectangle 3">
            <a:extLst>
              <a:ext uri="{FF2B5EF4-FFF2-40B4-BE49-F238E27FC236}">
                <a16:creationId xmlns:a16="http://schemas.microsoft.com/office/drawing/2014/main" id="{7BA5A447-5D6C-4118-86C4-1ECAEACF7F1A}"/>
              </a:ext>
            </a:extLst>
          </p:cNvPr>
          <p:cNvSpPr>
            <a:spLocks noGrp="1" noChangeArrowheads="1"/>
          </p:cNvSpPr>
          <p:nvPr>
            <p:ph type="body" idx="1"/>
          </p:nvPr>
        </p:nvSpPr>
        <p:spPr>
          <a:noFill/>
        </p:spPr>
        <p:txBody>
          <a:bodyPr/>
          <a:lstStyle/>
          <a:p>
            <a:endParaRPr lang="ja-JP" altLang="ja-JP"/>
          </a:p>
        </p:txBody>
      </p:sp>
    </p:spTree>
    <p:extLst>
      <p:ext uri="{BB962C8B-B14F-4D97-AF65-F5344CB8AC3E}">
        <p14:creationId xmlns:p14="http://schemas.microsoft.com/office/powerpoint/2010/main" val="3653170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D8995ED-EA32-4C8D-A739-E81BCF745CC0}"/>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コロナの後のこれからは里山の時代が来る</a:t>
            </a:r>
            <a:endParaRPr lang="en-US" altLang="ja-JP" sz="1200">
              <a:solidFill>
                <a:schemeClr val="tx1"/>
              </a:solidFill>
              <a:ea typeface="ＭＳ Ｐゴシック" panose="020B0600070205080204" pitchFamily="50" charset="-128"/>
            </a:endParaRPr>
          </a:p>
        </p:txBody>
      </p:sp>
      <p:sp>
        <p:nvSpPr>
          <p:cNvPr id="23555" name="Rectangle 6">
            <a:extLst>
              <a:ext uri="{FF2B5EF4-FFF2-40B4-BE49-F238E27FC236}">
                <a16:creationId xmlns:a16="http://schemas.microsoft.com/office/drawing/2014/main" id="{A8156236-E32C-4D68-B8F5-2270F6E4F7EE}"/>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23556" name="Rectangle 7">
            <a:extLst>
              <a:ext uri="{FF2B5EF4-FFF2-40B4-BE49-F238E27FC236}">
                <a16:creationId xmlns:a16="http://schemas.microsoft.com/office/drawing/2014/main" id="{248317B8-5B9C-4AF4-AA6E-9080DF2691D4}"/>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617EDD45-64B8-48F9-A65B-AF4DCFF9C4B2}" type="slidenum">
              <a:rPr lang="en-US" altLang="ja-JP" sz="1200">
                <a:solidFill>
                  <a:schemeClr val="tx1"/>
                </a:solidFill>
                <a:ea typeface="ＭＳ Ｐゴシック" panose="020B0600070205080204" pitchFamily="50" charset="-128"/>
              </a:rPr>
              <a:pPr/>
              <a:t>27</a:t>
            </a:fld>
            <a:endParaRPr lang="en-US" altLang="ja-JP" sz="1200">
              <a:solidFill>
                <a:schemeClr val="tx1"/>
              </a:solidFill>
              <a:ea typeface="ＭＳ Ｐゴシック" panose="020B0600070205080204" pitchFamily="50" charset="-128"/>
            </a:endParaRPr>
          </a:p>
        </p:txBody>
      </p:sp>
      <p:sp>
        <p:nvSpPr>
          <p:cNvPr id="23557" name="Rectangle 2">
            <a:extLst>
              <a:ext uri="{FF2B5EF4-FFF2-40B4-BE49-F238E27FC236}">
                <a16:creationId xmlns:a16="http://schemas.microsoft.com/office/drawing/2014/main" id="{40814F9A-7E44-4F3B-9474-C7CBA5529ED0}"/>
              </a:ext>
            </a:extLst>
          </p:cNvPr>
          <p:cNvSpPr>
            <a:spLocks noGrp="1" noRot="1" noChangeAspect="1" noChangeArrowheads="1" noTextEdit="1"/>
          </p:cNvSpPr>
          <p:nvPr>
            <p:ph type="sldImg"/>
          </p:nvPr>
        </p:nvSpPr>
        <p:spPr>
          <a:xfrm>
            <a:off x="919163" y="746125"/>
            <a:ext cx="4968875" cy="3727450"/>
          </a:xfrm>
          <a:ln/>
        </p:spPr>
      </p:sp>
      <p:sp>
        <p:nvSpPr>
          <p:cNvPr id="23558" name="Rectangle 3">
            <a:extLst>
              <a:ext uri="{FF2B5EF4-FFF2-40B4-BE49-F238E27FC236}">
                <a16:creationId xmlns:a16="http://schemas.microsoft.com/office/drawing/2014/main" id="{F192791C-0EB3-4510-874E-1A0CB5D0BAAD}"/>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432149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A04408E4-5575-42FD-81AF-125E6847557F}"/>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移住の戦国時代に打ち勝つ富山県に向けて</a:t>
            </a:r>
            <a:endParaRPr lang="en-US" altLang="ja-JP" sz="1200">
              <a:solidFill>
                <a:schemeClr val="tx1"/>
              </a:solidFill>
              <a:ea typeface="ＭＳ Ｐゴシック" panose="020B0600070205080204" pitchFamily="50" charset="-128"/>
            </a:endParaRPr>
          </a:p>
        </p:txBody>
      </p:sp>
      <p:sp>
        <p:nvSpPr>
          <p:cNvPr id="84995" name="Rectangle 6">
            <a:extLst>
              <a:ext uri="{FF2B5EF4-FFF2-40B4-BE49-F238E27FC236}">
                <a16:creationId xmlns:a16="http://schemas.microsoft.com/office/drawing/2014/main" id="{DC1B2B7D-D744-40BB-88B0-985F172E2CC5}"/>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84996" name="Rectangle 7">
            <a:extLst>
              <a:ext uri="{FF2B5EF4-FFF2-40B4-BE49-F238E27FC236}">
                <a16:creationId xmlns:a16="http://schemas.microsoft.com/office/drawing/2014/main" id="{50EDC1AD-BCB8-462E-BF87-D5C063C7E138}"/>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761A89F8-55E2-4179-BCC3-D46C60DAB2EB}" type="slidenum">
              <a:rPr lang="en-US" altLang="ja-JP" sz="1200">
                <a:solidFill>
                  <a:schemeClr val="tx1"/>
                </a:solidFill>
                <a:ea typeface="ＭＳ Ｐゴシック" panose="020B0600070205080204" pitchFamily="50" charset="-128"/>
              </a:rPr>
              <a:pPr/>
              <a:t>28</a:t>
            </a:fld>
            <a:endParaRPr lang="en-US" altLang="ja-JP" sz="1200">
              <a:solidFill>
                <a:schemeClr val="tx1"/>
              </a:solidFill>
              <a:ea typeface="ＭＳ Ｐゴシック" panose="020B0600070205080204" pitchFamily="50" charset="-128"/>
            </a:endParaRPr>
          </a:p>
        </p:txBody>
      </p:sp>
      <p:sp>
        <p:nvSpPr>
          <p:cNvPr id="84997" name="Rectangle 2">
            <a:extLst>
              <a:ext uri="{FF2B5EF4-FFF2-40B4-BE49-F238E27FC236}">
                <a16:creationId xmlns:a16="http://schemas.microsoft.com/office/drawing/2014/main" id="{3F1428E1-1503-4DD0-80C9-67F5DD429176}"/>
              </a:ext>
            </a:extLst>
          </p:cNvPr>
          <p:cNvSpPr>
            <a:spLocks noGrp="1" noRot="1" noChangeAspect="1" noChangeArrowheads="1" noTextEdit="1"/>
          </p:cNvSpPr>
          <p:nvPr>
            <p:ph type="sldImg"/>
          </p:nvPr>
        </p:nvSpPr>
        <p:spPr>
          <a:xfrm>
            <a:off x="919163" y="746125"/>
            <a:ext cx="4968875" cy="3727450"/>
          </a:xfrm>
          <a:ln/>
        </p:spPr>
      </p:sp>
      <p:sp>
        <p:nvSpPr>
          <p:cNvPr id="84998" name="Rectangle 3">
            <a:extLst>
              <a:ext uri="{FF2B5EF4-FFF2-40B4-BE49-F238E27FC236}">
                <a16:creationId xmlns:a16="http://schemas.microsoft.com/office/drawing/2014/main" id="{E363DEB6-D936-4B21-AEB7-680BE1E64FC0}"/>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874170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29A72270-7825-4DE9-8E25-1E0245DB3FF2}"/>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移住の戦国時代に打ち勝つ富山県に向けて</a:t>
            </a:r>
            <a:endParaRPr lang="en-US" altLang="ja-JP" sz="1200">
              <a:solidFill>
                <a:schemeClr val="tx1"/>
              </a:solidFill>
              <a:ea typeface="ＭＳ Ｐゴシック" panose="020B0600070205080204" pitchFamily="50" charset="-128"/>
            </a:endParaRPr>
          </a:p>
        </p:txBody>
      </p:sp>
      <p:sp>
        <p:nvSpPr>
          <p:cNvPr id="87043" name="Rectangle 6">
            <a:extLst>
              <a:ext uri="{FF2B5EF4-FFF2-40B4-BE49-F238E27FC236}">
                <a16:creationId xmlns:a16="http://schemas.microsoft.com/office/drawing/2014/main" id="{2A188B7E-1A65-4DB9-A337-FD20AA2ED8F6}"/>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87044" name="Rectangle 7">
            <a:extLst>
              <a:ext uri="{FF2B5EF4-FFF2-40B4-BE49-F238E27FC236}">
                <a16:creationId xmlns:a16="http://schemas.microsoft.com/office/drawing/2014/main" id="{72B2B713-582C-4E26-B7F1-E7949ACBCD0A}"/>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53649A31-420A-4E65-BE60-0128B85FB4BE}" type="slidenum">
              <a:rPr lang="en-US" altLang="ja-JP" sz="1200">
                <a:solidFill>
                  <a:schemeClr val="tx1"/>
                </a:solidFill>
                <a:ea typeface="ＭＳ Ｐゴシック" panose="020B0600070205080204" pitchFamily="50" charset="-128"/>
              </a:rPr>
              <a:pPr/>
              <a:t>29</a:t>
            </a:fld>
            <a:endParaRPr lang="en-US" altLang="ja-JP" sz="1200">
              <a:solidFill>
                <a:schemeClr val="tx1"/>
              </a:solidFill>
              <a:ea typeface="ＭＳ Ｐゴシック" panose="020B0600070205080204" pitchFamily="50" charset="-128"/>
            </a:endParaRPr>
          </a:p>
        </p:txBody>
      </p:sp>
      <p:sp>
        <p:nvSpPr>
          <p:cNvPr id="87045" name="Rectangle 2">
            <a:extLst>
              <a:ext uri="{FF2B5EF4-FFF2-40B4-BE49-F238E27FC236}">
                <a16:creationId xmlns:a16="http://schemas.microsoft.com/office/drawing/2014/main" id="{8F249433-F49C-4C1F-A843-EED55009BE6D}"/>
              </a:ext>
            </a:extLst>
          </p:cNvPr>
          <p:cNvSpPr>
            <a:spLocks noGrp="1" noRot="1" noChangeAspect="1" noChangeArrowheads="1" noTextEdit="1"/>
          </p:cNvSpPr>
          <p:nvPr>
            <p:ph type="sldImg"/>
          </p:nvPr>
        </p:nvSpPr>
        <p:spPr>
          <a:xfrm>
            <a:off x="919163" y="746125"/>
            <a:ext cx="4968875" cy="3727450"/>
          </a:xfrm>
          <a:ln/>
        </p:spPr>
      </p:sp>
      <p:sp>
        <p:nvSpPr>
          <p:cNvPr id="87046" name="Rectangle 3">
            <a:extLst>
              <a:ext uri="{FF2B5EF4-FFF2-40B4-BE49-F238E27FC236}">
                <a16:creationId xmlns:a16="http://schemas.microsoft.com/office/drawing/2014/main" id="{A52E1F54-D36F-4751-9BBE-9C0AEFFC4CEE}"/>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582316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データでコロナを読み解き、２０２１年を占う！</a:t>
            </a:r>
            <a:endParaRPr lang="en-US" altLang="ja-JP" sz="1200">
              <a:solidFill>
                <a:schemeClr val="tx1"/>
              </a:solidFill>
              <a:ea typeface="ＭＳ Ｐゴシック" panose="020B0600070205080204" pitchFamily="50" charset="-128"/>
            </a:endParaRPr>
          </a:p>
        </p:txBody>
      </p:sp>
      <p:sp>
        <p:nvSpPr>
          <p:cNvPr id="17411" name="Rectangle 6">
            <a:extLst>
              <a:ext uri="{FF2B5EF4-FFF2-40B4-BE49-F238E27FC236}">
                <a16:creationId xmlns:a16="http://schemas.microsoft.com/office/drawing/2014/main" id="{EBB496C1-57BA-4A6C-B1BE-05D84D3A22B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a:solidFill>
                  <a:schemeClr val="tx1"/>
                </a:solidFill>
                <a:ea typeface="ＭＳ Ｐゴシック" panose="020B0600070205080204" pitchFamily="50" charset="-128"/>
              </a:rPr>
              <a:pPr/>
              <a:t>3</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9163" y="746125"/>
            <a:ext cx="4968875" cy="3727450"/>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518894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29A72270-7825-4DE9-8E25-1E0245DB3FF2}"/>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移住の戦国時代に打ち勝つ富山県に向けて</a:t>
            </a:r>
            <a:endParaRPr lang="en-US" altLang="ja-JP" sz="1200">
              <a:solidFill>
                <a:schemeClr val="tx1"/>
              </a:solidFill>
              <a:ea typeface="ＭＳ Ｐゴシック" panose="020B0600070205080204" pitchFamily="50" charset="-128"/>
            </a:endParaRPr>
          </a:p>
        </p:txBody>
      </p:sp>
      <p:sp>
        <p:nvSpPr>
          <p:cNvPr id="87043" name="Rectangle 6">
            <a:extLst>
              <a:ext uri="{FF2B5EF4-FFF2-40B4-BE49-F238E27FC236}">
                <a16:creationId xmlns:a16="http://schemas.microsoft.com/office/drawing/2014/main" id="{2A188B7E-1A65-4DB9-A337-FD20AA2ED8F6}"/>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87044" name="Rectangle 7">
            <a:extLst>
              <a:ext uri="{FF2B5EF4-FFF2-40B4-BE49-F238E27FC236}">
                <a16:creationId xmlns:a16="http://schemas.microsoft.com/office/drawing/2014/main" id="{72B2B713-582C-4E26-B7F1-E7949ACBCD0A}"/>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53649A31-420A-4E65-BE60-0128B85FB4BE}" type="slidenum">
              <a:rPr lang="en-US" altLang="ja-JP" sz="1200">
                <a:solidFill>
                  <a:schemeClr val="tx1"/>
                </a:solidFill>
                <a:ea typeface="ＭＳ Ｐゴシック" panose="020B0600070205080204" pitchFamily="50" charset="-128"/>
              </a:rPr>
              <a:pPr/>
              <a:t>30</a:t>
            </a:fld>
            <a:endParaRPr lang="en-US" altLang="ja-JP" sz="1200">
              <a:solidFill>
                <a:schemeClr val="tx1"/>
              </a:solidFill>
              <a:ea typeface="ＭＳ Ｐゴシック" panose="020B0600070205080204" pitchFamily="50" charset="-128"/>
            </a:endParaRPr>
          </a:p>
        </p:txBody>
      </p:sp>
      <p:sp>
        <p:nvSpPr>
          <p:cNvPr id="87045" name="Rectangle 2">
            <a:extLst>
              <a:ext uri="{FF2B5EF4-FFF2-40B4-BE49-F238E27FC236}">
                <a16:creationId xmlns:a16="http://schemas.microsoft.com/office/drawing/2014/main" id="{8F249433-F49C-4C1F-A843-EED55009BE6D}"/>
              </a:ext>
            </a:extLst>
          </p:cNvPr>
          <p:cNvSpPr>
            <a:spLocks noGrp="1" noRot="1" noChangeAspect="1" noChangeArrowheads="1" noTextEdit="1"/>
          </p:cNvSpPr>
          <p:nvPr>
            <p:ph type="sldImg"/>
          </p:nvPr>
        </p:nvSpPr>
        <p:spPr>
          <a:xfrm>
            <a:off x="919163" y="746125"/>
            <a:ext cx="4968875" cy="3727450"/>
          </a:xfrm>
          <a:ln/>
        </p:spPr>
      </p:sp>
      <p:sp>
        <p:nvSpPr>
          <p:cNvPr id="87046" name="Rectangle 3">
            <a:extLst>
              <a:ext uri="{FF2B5EF4-FFF2-40B4-BE49-F238E27FC236}">
                <a16:creationId xmlns:a16="http://schemas.microsoft.com/office/drawing/2014/main" id="{A52E1F54-D36F-4751-9BBE-9C0AEFFC4CEE}"/>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58904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9A37D1B-B007-4AD4-BA09-28863B098251}"/>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With </a:t>
            </a:r>
            <a:r>
              <a:rPr lang="ja-JP" altLang="en-US" sz="1200">
                <a:solidFill>
                  <a:schemeClr val="tx1"/>
                </a:solidFill>
                <a:ea typeface="ＭＳ Ｐゴシック" panose="020B0600070205080204" pitchFamily="50" charset="-128"/>
              </a:rPr>
              <a:t>コロナ時代の自治体経営</a:t>
            </a:r>
            <a:endParaRPr lang="en-US" altLang="ja-JP" sz="1200">
              <a:solidFill>
                <a:schemeClr val="tx1"/>
              </a:solidFill>
              <a:ea typeface="ＭＳ Ｐゴシック" panose="020B0600070205080204" pitchFamily="50" charset="-128"/>
            </a:endParaRPr>
          </a:p>
        </p:txBody>
      </p:sp>
      <p:sp>
        <p:nvSpPr>
          <p:cNvPr id="23555" name="Rectangle 6">
            <a:extLst>
              <a:ext uri="{FF2B5EF4-FFF2-40B4-BE49-F238E27FC236}">
                <a16:creationId xmlns:a16="http://schemas.microsoft.com/office/drawing/2014/main" id="{34310FB3-7C27-46CB-B3C1-0DE6690452C9}"/>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23556" name="Rectangle 7">
            <a:extLst>
              <a:ext uri="{FF2B5EF4-FFF2-40B4-BE49-F238E27FC236}">
                <a16:creationId xmlns:a16="http://schemas.microsoft.com/office/drawing/2014/main" id="{CBE155D5-33CE-465A-B375-2EE4A27089C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E40DA915-4888-48B3-8E23-DF2427436726}" type="slidenum">
              <a:rPr lang="en-US" altLang="ja-JP" sz="1200">
                <a:solidFill>
                  <a:schemeClr val="tx1"/>
                </a:solidFill>
                <a:ea typeface="ＭＳ Ｐゴシック" panose="020B0600070205080204" pitchFamily="50" charset="-128"/>
              </a:rPr>
              <a:pPr/>
              <a:t>4</a:t>
            </a:fld>
            <a:endParaRPr lang="en-US" altLang="ja-JP" sz="1200">
              <a:solidFill>
                <a:schemeClr val="tx1"/>
              </a:solidFill>
              <a:ea typeface="ＭＳ Ｐゴシック" panose="020B0600070205080204" pitchFamily="50" charset="-128"/>
            </a:endParaRPr>
          </a:p>
        </p:txBody>
      </p:sp>
      <p:sp>
        <p:nvSpPr>
          <p:cNvPr id="23557" name="Rectangle 2">
            <a:extLst>
              <a:ext uri="{FF2B5EF4-FFF2-40B4-BE49-F238E27FC236}">
                <a16:creationId xmlns:a16="http://schemas.microsoft.com/office/drawing/2014/main" id="{89854818-B36B-4940-8F30-C37603057B3C}"/>
              </a:ext>
            </a:extLst>
          </p:cNvPr>
          <p:cNvSpPr>
            <a:spLocks noGrp="1" noRot="1" noChangeAspect="1" noChangeArrowheads="1" noTextEdit="1"/>
          </p:cNvSpPr>
          <p:nvPr>
            <p:ph type="sldImg"/>
          </p:nvPr>
        </p:nvSpPr>
        <p:spPr>
          <a:xfrm>
            <a:off x="919163" y="746125"/>
            <a:ext cx="4968875" cy="3727450"/>
          </a:xfrm>
          <a:ln/>
        </p:spPr>
      </p:sp>
      <p:sp>
        <p:nvSpPr>
          <p:cNvPr id="23558" name="Rectangle 3">
            <a:extLst>
              <a:ext uri="{FF2B5EF4-FFF2-40B4-BE49-F238E27FC236}">
                <a16:creationId xmlns:a16="http://schemas.microsoft.com/office/drawing/2014/main" id="{ADEA02B2-B21E-4AFB-AE31-75073E3A946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ja-JP"/>
          </a:p>
        </p:txBody>
      </p:sp>
    </p:spTree>
    <p:extLst>
      <p:ext uri="{BB962C8B-B14F-4D97-AF65-F5344CB8AC3E}">
        <p14:creationId xmlns:p14="http://schemas.microsoft.com/office/powerpoint/2010/main" val="1866964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9A37D1B-B007-4AD4-BA09-28863B098251}"/>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With </a:t>
            </a:r>
            <a:r>
              <a:rPr lang="ja-JP" altLang="en-US" sz="1200">
                <a:solidFill>
                  <a:schemeClr val="tx1"/>
                </a:solidFill>
                <a:ea typeface="ＭＳ Ｐゴシック" panose="020B0600070205080204" pitchFamily="50" charset="-128"/>
              </a:rPr>
              <a:t>コロナ時代の自治体経営</a:t>
            </a:r>
            <a:endParaRPr lang="en-US" altLang="ja-JP" sz="1200">
              <a:solidFill>
                <a:schemeClr val="tx1"/>
              </a:solidFill>
              <a:ea typeface="ＭＳ Ｐゴシック" panose="020B0600070205080204" pitchFamily="50" charset="-128"/>
            </a:endParaRPr>
          </a:p>
        </p:txBody>
      </p:sp>
      <p:sp>
        <p:nvSpPr>
          <p:cNvPr id="23555" name="Rectangle 6">
            <a:extLst>
              <a:ext uri="{FF2B5EF4-FFF2-40B4-BE49-F238E27FC236}">
                <a16:creationId xmlns:a16="http://schemas.microsoft.com/office/drawing/2014/main" id="{34310FB3-7C27-46CB-B3C1-0DE6690452C9}"/>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23556" name="Rectangle 7">
            <a:extLst>
              <a:ext uri="{FF2B5EF4-FFF2-40B4-BE49-F238E27FC236}">
                <a16:creationId xmlns:a16="http://schemas.microsoft.com/office/drawing/2014/main" id="{CBE155D5-33CE-465A-B375-2EE4A27089C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E40DA915-4888-48B3-8E23-DF2427436726}" type="slidenum">
              <a:rPr lang="en-US" altLang="ja-JP" sz="1200">
                <a:solidFill>
                  <a:schemeClr val="tx1"/>
                </a:solidFill>
                <a:ea typeface="ＭＳ Ｐゴシック" panose="020B0600070205080204" pitchFamily="50" charset="-128"/>
              </a:rPr>
              <a:pPr/>
              <a:t>5</a:t>
            </a:fld>
            <a:endParaRPr lang="en-US" altLang="ja-JP" sz="1200">
              <a:solidFill>
                <a:schemeClr val="tx1"/>
              </a:solidFill>
              <a:ea typeface="ＭＳ Ｐゴシック" panose="020B0600070205080204" pitchFamily="50" charset="-128"/>
            </a:endParaRPr>
          </a:p>
        </p:txBody>
      </p:sp>
      <p:sp>
        <p:nvSpPr>
          <p:cNvPr id="23557" name="Rectangle 2">
            <a:extLst>
              <a:ext uri="{FF2B5EF4-FFF2-40B4-BE49-F238E27FC236}">
                <a16:creationId xmlns:a16="http://schemas.microsoft.com/office/drawing/2014/main" id="{89854818-B36B-4940-8F30-C37603057B3C}"/>
              </a:ext>
            </a:extLst>
          </p:cNvPr>
          <p:cNvSpPr>
            <a:spLocks noGrp="1" noRot="1" noChangeAspect="1" noChangeArrowheads="1" noTextEdit="1"/>
          </p:cNvSpPr>
          <p:nvPr>
            <p:ph type="sldImg"/>
          </p:nvPr>
        </p:nvSpPr>
        <p:spPr>
          <a:xfrm>
            <a:off x="919163" y="746125"/>
            <a:ext cx="4968875" cy="3727450"/>
          </a:xfrm>
          <a:ln/>
        </p:spPr>
      </p:sp>
      <p:sp>
        <p:nvSpPr>
          <p:cNvPr id="23558" name="Rectangle 3">
            <a:extLst>
              <a:ext uri="{FF2B5EF4-FFF2-40B4-BE49-F238E27FC236}">
                <a16:creationId xmlns:a16="http://schemas.microsoft.com/office/drawing/2014/main" id="{ADEA02B2-B21E-4AFB-AE31-75073E3A946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ja-JP"/>
          </a:p>
        </p:txBody>
      </p:sp>
    </p:spTree>
    <p:extLst>
      <p:ext uri="{BB962C8B-B14F-4D97-AF65-F5344CB8AC3E}">
        <p14:creationId xmlns:p14="http://schemas.microsoft.com/office/powerpoint/2010/main" val="573795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EBFF42C-5C67-4F79-8EBB-94D8FC8B78BD}"/>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コロナ時代の地域経営</a:t>
            </a:r>
            <a:endParaRPr lang="en-US" altLang="ja-JP" sz="1200">
              <a:solidFill>
                <a:schemeClr val="tx1"/>
              </a:solidFill>
              <a:ea typeface="ＭＳ Ｐゴシック" panose="020B0600070205080204" pitchFamily="50" charset="-128"/>
            </a:endParaRPr>
          </a:p>
        </p:txBody>
      </p:sp>
      <p:sp>
        <p:nvSpPr>
          <p:cNvPr id="7171" name="Rectangle 6">
            <a:extLst>
              <a:ext uri="{FF2B5EF4-FFF2-40B4-BE49-F238E27FC236}">
                <a16:creationId xmlns:a16="http://schemas.microsoft.com/office/drawing/2014/main" id="{05F7A923-CF3F-4FBD-90ED-827405A11EBD}"/>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7172" name="Rectangle 7">
            <a:extLst>
              <a:ext uri="{FF2B5EF4-FFF2-40B4-BE49-F238E27FC236}">
                <a16:creationId xmlns:a16="http://schemas.microsoft.com/office/drawing/2014/main" id="{31394568-AE7C-4519-AEBA-F349BAAE339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8068984F-656A-4F51-8658-6CD8C82E0F80}" type="slidenum">
              <a:rPr lang="en-US" altLang="ja-JP" sz="1200">
                <a:solidFill>
                  <a:schemeClr val="tx1"/>
                </a:solidFill>
                <a:ea typeface="ＭＳ Ｐゴシック" panose="020B0600070205080204" pitchFamily="50" charset="-128"/>
              </a:rPr>
              <a:pPr/>
              <a:t>6</a:t>
            </a:fld>
            <a:endParaRPr lang="en-US" altLang="ja-JP" sz="1200">
              <a:solidFill>
                <a:schemeClr val="tx1"/>
              </a:solidFill>
              <a:ea typeface="ＭＳ Ｐゴシック" panose="020B0600070205080204" pitchFamily="50" charset="-128"/>
            </a:endParaRPr>
          </a:p>
        </p:txBody>
      </p:sp>
      <p:sp>
        <p:nvSpPr>
          <p:cNvPr id="7173" name="Rectangle 2">
            <a:extLst>
              <a:ext uri="{FF2B5EF4-FFF2-40B4-BE49-F238E27FC236}">
                <a16:creationId xmlns:a16="http://schemas.microsoft.com/office/drawing/2014/main" id="{7FF99904-06CC-4F9B-9C1C-9528CED55F68}"/>
              </a:ext>
            </a:extLst>
          </p:cNvPr>
          <p:cNvSpPr>
            <a:spLocks noGrp="1" noRot="1" noChangeAspect="1" noChangeArrowheads="1" noTextEdit="1"/>
          </p:cNvSpPr>
          <p:nvPr>
            <p:ph type="sldImg"/>
          </p:nvPr>
        </p:nvSpPr>
        <p:spPr>
          <a:xfrm>
            <a:off x="919163" y="746125"/>
            <a:ext cx="4968875" cy="3727450"/>
          </a:xfrm>
          <a:ln/>
        </p:spPr>
      </p:sp>
      <p:sp>
        <p:nvSpPr>
          <p:cNvPr id="7174" name="Rectangle 3">
            <a:extLst>
              <a:ext uri="{FF2B5EF4-FFF2-40B4-BE49-F238E27FC236}">
                <a16:creationId xmlns:a16="http://schemas.microsoft.com/office/drawing/2014/main" id="{71EF9510-810F-4A3D-A0B7-51F2FB9E617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ja-JP"/>
          </a:p>
        </p:txBody>
      </p:sp>
    </p:spTree>
    <p:extLst>
      <p:ext uri="{BB962C8B-B14F-4D97-AF65-F5344CB8AC3E}">
        <p14:creationId xmlns:p14="http://schemas.microsoft.com/office/powerpoint/2010/main" val="267743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CF6E764-8BF4-4226-AFE4-5C35E685282E}"/>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コロナ時代の地域経営</a:t>
            </a:r>
            <a:endParaRPr lang="en-US" altLang="ja-JP" sz="1200">
              <a:solidFill>
                <a:schemeClr val="tx1"/>
              </a:solidFill>
              <a:ea typeface="ＭＳ Ｐゴシック" panose="020B0600070205080204" pitchFamily="50" charset="-128"/>
            </a:endParaRPr>
          </a:p>
        </p:txBody>
      </p:sp>
      <p:sp>
        <p:nvSpPr>
          <p:cNvPr id="9219" name="Rectangle 6">
            <a:extLst>
              <a:ext uri="{FF2B5EF4-FFF2-40B4-BE49-F238E27FC236}">
                <a16:creationId xmlns:a16="http://schemas.microsoft.com/office/drawing/2014/main" id="{4192D62A-98B9-4C3B-8678-F00ECC4A0107}"/>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9220" name="Rectangle 7">
            <a:extLst>
              <a:ext uri="{FF2B5EF4-FFF2-40B4-BE49-F238E27FC236}">
                <a16:creationId xmlns:a16="http://schemas.microsoft.com/office/drawing/2014/main" id="{849FA7E2-A4BD-47D9-A10D-883D0C8B05C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79FE298A-EC93-4A5D-A31D-2193FE7AA5B8}" type="slidenum">
              <a:rPr lang="en-US" altLang="ja-JP" sz="1200">
                <a:solidFill>
                  <a:schemeClr val="tx1"/>
                </a:solidFill>
                <a:ea typeface="ＭＳ Ｐゴシック" panose="020B0600070205080204" pitchFamily="50" charset="-128"/>
              </a:rPr>
              <a:pPr/>
              <a:t>7</a:t>
            </a:fld>
            <a:endParaRPr lang="en-US" altLang="ja-JP" sz="1200">
              <a:solidFill>
                <a:schemeClr val="tx1"/>
              </a:solidFill>
              <a:ea typeface="ＭＳ Ｐゴシック" panose="020B0600070205080204" pitchFamily="50" charset="-128"/>
            </a:endParaRPr>
          </a:p>
        </p:txBody>
      </p:sp>
      <p:sp>
        <p:nvSpPr>
          <p:cNvPr id="9221" name="Rectangle 2">
            <a:extLst>
              <a:ext uri="{FF2B5EF4-FFF2-40B4-BE49-F238E27FC236}">
                <a16:creationId xmlns:a16="http://schemas.microsoft.com/office/drawing/2014/main" id="{41FE77FD-ABB8-49FC-A6FF-329B198C2E94}"/>
              </a:ext>
            </a:extLst>
          </p:cNvPr>
          <p:cNvSpPr>
            <a:spLocks noGrp="1" noRot="1" noChangeAspect="1" noChangeArrowheads="1" noTextEdit="1"/>
          </p:cNvSpPr>
          <p:nvPr>
            <p:ph type="sldImg"/>
          </p:nvPr>
        </p:nvSpPr>
        <p:spPr>
          <a:xfrm>
            <a:off x="919163" y="746125"/>
            <a:ext cx="4968875" cy="3727450"/>
          </a:xfrm>
          <a:ln/>
        </p:spPr>
      </p:sp>
      <p:sp>
        <p:nvSpPr>
          <p:cNvPr id="9222" name="Rectangle 3">
            <a:extLst>
              <a:ext uri="{FF2B5EF4-FFF2-40B4-BE49-F238E27FC236}">
                <a16:creationId xmlns:a16="http://schemas.microsoft.com/office/drawing/2014/main" id="{46F39241-4BB6-4E86-A172-3CCBFA9CE9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ja-JP"/>
          </a:p>
        </p:txBody>
      </p:sp>
    </p:spTree>
    <p:extLst>
      <p:ext uri="{BB962C8B-B14F-4D97-AF65-F5344CB8AC3E}">
        <p14:creationId xmlns:p14="http://schemas.microsoft.com/office/powerpoint/2010/main" val="55044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B51AA0B-8F82-405F-A8AB-FC25A79B4A75}"/>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移住の戦国時代に打ち勝つ富山県に向けて</a:t>
            </a:r>
            <a:endParaRPr lang="en-US" altLang="ja-JP" sz="1200">
              <a:solidFill>
                <a:schemeClr val="tx1"/>
              </a:solidFill>
              <a:ea typeface="ＭＳ Ｐゴシック" panose="020B0600070205080204" pitchFamily="50" charset="-128"/>
            </a:endParaRPr>
          </a:p>
        </p:txBody>
      </p:sp>
      <p:sp>
        <p:nvSpPr>
          <p:cNvPr id="21507" name="Rectangle 6">
            <a:extLst>
              <a:ext uri="{FF2B5EF4-FFF2-40B4-BE49-F238E27FC236}">
                <a16:creationId xmlns:a16="http://schemas.microsoft.com/office/drawing/2014/main" id="{DE228306-E02D-4BE0-A0E9-94526C1F5AC5}"/>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21508" name="Rectangle 7">
            <a:extLst>
              <a:ext uri="{FF2B5EF4-FFF2-40B4-BE49-F238E27FC236}">
                <a16:creationId xmlns:a16="http://schemas.microsoft.com/office/drawing/2014/main" id="{ED5F1D3F-43EA-41F8-B302-43372CCC0CF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EF3C6655-208E-4935-85BF-FD234B5856BB}" type="slidenum">
              <a:rPr lang="en-US" altLang="ja-JP" sz="1200">
                <a:solidFill>
                  <a:schemeClr val="tx1"/>
                </a:solidFill>
                <a:ea typeface="ＭＳ Ｐゴシック" panose="020B0600070205080204" pitchFamily="50" charset="-128"/>
              </a:rPr>
              <a:pPr/>
              <a:t>8</a:t>
            </a:fld>
            <a:endParaRPr lang="en-US" altLang="ja-JP" sz="1200">
              <a:solidFill>
                <a:schemeClr val="tx1"/>
              </a:solidFill>
              <a:ea typeface="ＭＳ Ｐゴシック" panose="020B0600070205080204" pitchFamily="50" charset="-128"/>
            </a:endParaRPr>
          </a:p>
        </p:txBody>
      </p:sp>
      <p:sp>
        <p:nvSpPr>
          <p:cNvPr id="21509" name="Rectangle 2">
            <a:extLst>
              <a:ext uri="{FF2B5EF4-FFF2-40B4-BE49-F238E27FC236}">
                <a16:creationId xmlns:a16="http://schemas.microsoft.com/office/drawing/2014/main" id="{DFCB62D9-3C4F-4B00-9249-E8710AE38496}"/>
              </a:ext>
            </a:extLst>
          </p:cNvPr>
          <p:cNvSpPr>
            <a:spLocks noGrp="1" noRot="1" noChangeAspect="1" noChangeArrowheads="1" noTextEdit="1"/>
          </p:cNvSpPr>
          <p:nvPr>
            <p:ph type="sldImg"/>
          </p:nvPr>
        </p:nvSpPr>
        <p:spPr>
          <a:xfrm>
            <a:off x="919163" y="746125"/>
            <a:ext cx="4968875" cy="3727450"/>
          </a:xfrm>
          <a:ln/>
        </p:spPr>
      </p:sp>
      <p:sp>
        <p:nvSpPr>
          <p:cNvPr id="21510" name="Rectangle 3">
            <a:extLst>
              <a:ext uri="{FF2B5EF4-FFF2-40B4-BE49-F238E27FC236}">
                <a16:creationId xmlns:a16="http://schemas.microsoft.com/office/drawing/2014/main" id="{4BD9D961-6F42-4705-B671-FF8B9BB501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ja-JP"/>
          </a:p>
        </p:txBody>
      </p:sp>
    </p:spTree>
    <p:extLst>
      <p:ext uri="{BB962C8B-B14F-4D97-AF65-F5344CB8AC3E}">
        <p14:creationId xmlns:p14="http://schemas.microsoft.com/office/powerpoint/2010/main" val="3626702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54D64EF-48A3-41A5-8D3C-EDACD1AACC4A}"/>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移住の戦国時代に打ち勝つ富山県に向けて</a:t>
            </a:r>
            <a:endParaRPr lang="en-US" altLang="ja-JP" sz="1200">
              <a:solidFill>
                <a:schemeClr val="tx1"/>
              </a:solidFill>
              <a:ea typeface="ＭＳ Ｐゴシック" panose="020B0600070205080204" pitchFamily="50" charset="-128"/>
            </a:endParaRPr>
          </a:p>
        </p:txBody>
      </p:sp>
      <p:sp>
        <p:nvSpPr>
          <p:cNvPr id="13315" name="Rectangle 6">
            <a:extLst>
              <a:ext uri="{FF2B5EF4-FFF2-40B4-BE49-F238E27FC236}">
                <a16:creationId xmlns:a16="http://schemas.microsoft.com/office/drawing/2014/main" id="{2997BDDD-2B7E-4D3F-86D0-71F2848DBA22}"/>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3316" name="Rectangle 7">
            <a:extLst>
              <a:ext uri="{FF2B5EF4-FFF2-40B4-BE49-F238E27FC236}">
                <a16:creationId xmlns:a16="http://schemas.microsoft.com/office/drawing/2014/main" id="{015DE325-1C21-41E5-9833-00FF9157BCC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3916" indent="-286121">
              <a:defRPr kumimoji="1" sz="1600">
                <a:solidFill>
                  <a:srgbClr val="CC0000"/>
                </a:solidFill>
                <a:latin typeface="Arial" panose="020B0604020202020204" pitchFamily="34" charset="0"/>
                <a:ea typeface="HGP創英角ﾎﾟｯﾌﾟ体" panose="040B0A00000000000000" pitchFamily="50" charset="-128"/>
              </a:defRPr>
            </a:lvl2pPr>
            <a:lvl3pPr marL="1144486" indent="-228897">
              <a:defRPr kumimoji="1" sz="1600">
                <a:solidFill>
                  <a:srgbClr val="CC0000"/>
                </a:solidFill>
                <a:latin typeface="Arial" panose="020B0604020202020204" pitchFamily="34" charset="0"/>
                <a:ea typeface="HGP創英角ﾎﾟｯﾌﾟ体" panose="040B0A00000000000000" pitchFamily="50" charset="-128"/>
              </a:defRPr>
            </a:lvl3pPr>
            <a:lvl4pPr marL="1602280" indent="-228897">
              <a:defRPr kumimoji="1" sz="1600">
                <a:solidFill>
                  <a:srgbClr val="CC0000"/>
                </a:solidFill>
                <a:latin typeface="Arial" panose="020B0604020202020204" pitchFamily="34" charset="0"/>
                <a:ea typeface="HGP創英角ﾎﾟｯﾌﾟ体" panose="040B0A00000000000000" pitchFamily="50" charset="-128"/>
              </a:defRPr>
            </a:lvl4pPr>
            <a:lvl5pPr marL="2060075" indent="-228897">
              <a:defRPr kumimoji="1" sz="1600">
                <a:solidFill>
                  <a:srgbClr val="CC0000"/>
                </a:solidFill>
                <a:latin typeface="Arial" panose="020B0604020202020204" pitchFamily="34" charset="0"/>
                <a:ea typeface="HGP創英角ﾎﾟｯﾌﾟ体" panose="040B0A00000000000000" pitchFamily="50" charset="-128"/>
              </a:defRPr>
            </a:lvl5pPr>
            <a:lvl6pPr marL="2517869"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5663"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33458"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91252" indent="-228897"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4E4E2145-5B09-41CE-BAD3-6C01854E449C}" type="slidenum">
              <a:rPr lang="en-US" altLang="ja-JP" sz="1200">
                <a:solidFill>
                  <a:schemeClr val="tx1"/>
                </a:solidFill>
                <a:ea typeface="ＭＳ Ｐゴシック" panose="020B0600070205080204" pitchFamily="50" charset="-128"/>
              </a:rPr>
              <a:pPr/>
              <a:t>9</a:t>
            </a:fld>
            <a:endParaRPr lang="en-US" altLang="ja-JP" sz="1200">
              <a:solidFill>
                <a:schemeClr val="tx1"/>
              </a:solidFill>
              <a:ea typeface="ＭＳ Ｐゴシック" panose="020B0600070205080204" pitchFamily="50" charset="-128"/>
            </a:endParaRPr>
          </a:p>
        </p:txBody>
      </p:sp>
      <p:sp>
        <p:nvSpPr>
          <p:cNvPr id="13317" name="Rectangle 2">
            <a:extLst>
              <a:ext uri="{FF2B5EF4-FFF2-40B4-BE49-F238E27FC236}">
                <a16:creationId xmlns:a16="http://schemas.microsoft.com/office/drawing/2014/main" id="{10C48E06-402A-41B1-8CDF-B6A61E8125C5}"/>
              </a:ext>
            </a:extLst>
          </p:cNvPr>
          <p:cNvSpPr>
            <a:spLocks noGrp="1" noRot="1" noChangeAspect="1" noChangeArrowheads="1" noTextEdit="1"/>
          </p:cNvSpPr>
          <p:nvPr>
            <p:ph type="sldImg"/>
          </p:nvPr>
        </p:nvSpPr>
        <p:spPr>
          <a:xfrm>
            <a:off x="919163" y="746125"/>
            <a:ext cx="4968875" cy="3727450"/>
          </a:xfrm>
          <a:ln/>
        </p:spPr>
      </p:sp>
      <p:sp>
        <p:nvSpPr>
          <p:cNvPr id="13318" name="Rectangle 3">
            <a:extLst>
              <a:ext uri="{FF2B5EF4-FFF2-40B4-BE49-F238E27FC236}">
                <a16:creationId xmlns:a16="http://schemas.microsoft.com/office/drawing/2014/main" id="{A253ACF2-5788-4A65-9F90-B1024EDA56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ja-JP"/>
          </a:p>
        </p:txBody>
      </p:sp>
    </p:spTree>
    <p:extLst>
      <p:ext uri="{BB962C8B-B14F-4D97-AF65-F5344CB8AC3E}">
        <p14:creationId xmlns:p14="http://schemas.microsoft.com/office/powerpoint/2010/main" val="1684410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Rectangle 4">
            <a:extLst>
              <a:ext uri="{FF2B5EF4-FFF2-40B4-BE49-F238E27FC236}">
                <a16:creationId xmlns:a16="http://schemas.microsoft.com/office/drawing/2014/main" id="{34EBB620-F211-4764-839A-8CBE719926A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4A8A5408-90D9-4AE6-AF86-0D853D0CC85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B5744F8C-B5A6-4161-B064-5FD2BEAF55C1}"/>
              </a:ext>
            </a:extLst>
          </p:cNvPr>
          <p:cNvSpPr>
            <a:spLocks noGrp="1" noChangeArrowheads="1"/>
          </p:cNvSpPr>
          <p:nvPr>
            <p:ph type="sldNum" sz="quarter" idx="12"/>
          </p:nvPr>
        </p:nvSpPr>
        <p:spPr>
          <a:ln/>
        </p:spPr>
        <p:txBody>
          <a:bodyPr/>
          <a:lstStyle>
            <a:lvl1pPr>
              <a:defRPr/>
            </a:lvl1pPr>
          </a:lstStyle>
          <a:p>
            <a:fld id="{0799CB79-22FA-431A-AB36-33F73E1592A7}" type="slidenum">
              <a:rPr lang="en-US" altLang="ja-JP"/>
              <a:pPr/>
              <a:t>‹#›</a:t>
            </a:fld>
            <a:endParaRPr lang="en-US" altLang="ja-JP"/>
          </a:p>
        </p:txBody>
      </p:sp>
    </p:spTree>
    <p:extLst>
      <p:ext uri="{BB962C8B-B14F-4D97-AF65-F5344CB8AC3E}">
        <p14:creationId xmlns:p14="http://schemas.microsoft.com/office/powerpoint/2010/main" val="536135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737D8153-0246-41A5-B893-D58E9DB2E24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69C3807E-02D7-40FB-8683-54EBA97292A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00CC434-395D-4B56-AF65-ABBBA2209FBE}"/>
              </a:ext>
            </a:extLst>
          </p:cNvPr>
          <p:cNvSpPr>
            <a:spLocks noGrp="1" noChangeArrowheads="1"/>
          </p:cNvSpPr>
          <p:nvPr>
            <p:ph type="sldNum" sz="quarter" idx="12"/>
          </p:nvPr>
        </p:nvSpPr>
        <p:spPr>
          <a:ln/>
        </p:spPr>
        <p:txBody>
          <a:bodyPr/>
          <a:lstStyle>
            <a:lvl1pPr>
              <a:defRPr/>
            </a:lvl1pPr>
          </a:lstStyle>
          <a:p>
            <a:fld id="{801EAC74-D57C-4E51-B9F7-22970C404624}" type="slidenum">
              <a:rPr lang="en-US" altLang="ja-JP"/>
              <a:pPr/>
              <a:t>‹#›</a:t>
            </a:fld>
            <a:endParaRPr lang="en-US" altLang="ja-JP"/>
          </a:p>
        </p:txBody>
      </p:sp>
    </p:spTree>
    <p:extLst>
      <p:ext uri="{BB962C8B-B14F-4D97-AF65-F5344CB8AC3E}">
        <p14:creationId xmlns:p14="http://schemas.microsoft.com/office/powerpoint/2010/main" val="4135113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11B8B3FC-489F-4C60-B3C0-FE23C4F268E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DDCFC27-5EC8-44A7-AC99-812DF3BF51C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566C789-1A62-4FC6-A50C-B7E07DD5BD42}"/>
              </a:ext>
            </a:extLst>
          </p:cNvPr>
          <p:cNvSpPr>
            <a:spLocks noGrp="1" noChangeArrowheads="1"/>
          </p:cNvSpPr>
          <p:nvPr>
            <p:ph type="sldNum" sz="quarter" idx="12"/>
          </p:nvPr>
        </p:nvSpPr>
        <p:spPr>
          <a:ln/>
        </p:spPr>
        <p:txBody>
          <a:bodyPr/>
          <a:lstStyle>
            <a:lvl1pPr>
              <a:defRPr/>
            </a:lvl1pPr>
          </a:lstStyle>
          <a:p>
            <a:fld id="{67C676AB-B08B-415E-9340-315809E0B320}" type="slidenum">
              <a:rPr lang="en-US" altLang="ja-JP"/>
              <a:pPr/>
              <a:t>‹#›</a:t>
            </a:fld>
            <a:endParaRPr lang="en-US" altLang="ja-JP"/>
          </a:p>
        </p:txBody>
      </p:sp>
    </p:spTree>
    <p:extLst>
      <p:ext uri="{BB962C8B-B14F-4D97-AF65-F5344CB8AC3E}">
        <p14:creationId xmlns:p14="http://schemas.microsoft.com/office/powerpoint/2010/main" val="92974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3B9F4C98-06A0-4772-8AA7-9C62A539BB6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9C828E7-40A1-4545-A8C1-A246BC7A46E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32112D6-7D34-4EDF-9D19-13E99DD5E711}"/>
              </a:ext>
            </a:extLst>
          </p:cNvPr>
          <p:cNvSpPr>
            <a:spLocks noGrp="1" noChangeArrowheads="1"/>
          </p:cNvSpPr>
          <p:nvPr>
            <p:ph type="sldNum" sz="quarter" idx="12"/>
          </p:nvPr>
        </p:nvSpPr>
        <p:spPr>
          <a:ln/>
        </p:spPr>
        <p:txBody>
          <a:bodyPr/>
          <a:lstStyle>
            <a:lvl1pPr>
              <a:defRPr/>
            </a:lvl1pPr>
          </a:lstStyle>
          <a:p>
            <a:fld id="{EBF1BBD2-B098-4876-8D87-0AA47A44D543}" type="slidenum">
              <a:rPr lang="en-US" altLang="ja-JP"/>
              <a:pPr/>
              <a:t>‹#›</a:t>
            </a:fld>
            <a:endParaRPr lang="en-US" altLang="ja-JP"/>
          </a:p>
        </p:txBody>
      </p:sp>
    </p:spTree>
    <p:extLst>
      <p:ext uri="{BB962C8B-B14F-4D97-AF65-F5344CB8AC3E}">
        <p14:creationId xmlns:p14="http://schemas.microsoft.com/office/powerpoint/2010/main" val="192615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8613C077-C67B-4F9F-8FEF-F3525673360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A55149B5-1EC2-4E42-B7A9-F6ABABD27CA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F56B693-1098-4C53-B1A5-4C2EFBBD25EA}"/>
              </a:ext>
            </a:extLst>
          </p:cNvPr>
          <p:cNvSpPr>
            <a:spLocks noGrp="1" noChangeArrowheads="1"/>
          </p:cNvSpPr>
          <p:nvPr>
            <p:ph type="sldNum" sz="quarter" idx="12"/>
          </p:nvPr>
        </p:nvSpPr>
        <p:spPr>
          <a:ln/>
        </p:spPr>
        <p:txBody>
          <a:bodyPr/>
          <a:lstStyle>
            <a:lvl1pPr>
              <a:defRPr/>
            </a:lvl1pPr>
          </a:lstStyle>
          <a:p>
            <a:fld id="{51A19C15-F320-45C5-96E4-10D2D3600764}" type="slidenum">
              <a:rPr lang="en-US" altLang="ja-JP"/>
              <a:pPr/>
              <a:t>‹#›</a:t>
            </a:fld>
            <a:endParaRPr lang="en-US" altLang="ja-JP"/>
          </a:p>
        </p:txBody>
      </p:sp>
    </p:spTree>
    <p:extLst>
      <p:ext uri="{BB962C8B-B14F-4D97-AF65-F5344CB8AC3E}">
        <p14:creationId xmlns:p14="http://schemas.microsoft.com/office/powerpoint/2010/main" val="15606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A897D8F8-182B-48D1-A990-731ECC2AA54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994F464-4163-4ED2-874F-B4AD5C1A1A7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9D6F4BDA-9D94-4972-BF05-7D7603ADC39F}"/>
              </a:ext>
            </a:extLst>
          </p:cNvPr>
          <p:cNvSpPr>
            <a:spLocks noGrp="1" noChangeArrowheads="1"/>
          </p:cNvSpPr>
          <p:nvPr>
            <p:ph type="sldNum" sz="quarter" idx="12"/>
          </p:nvPr>
        </p:nvSpPr>
        <p:spPr>
          <a:ln/>
        </p:spPr>
        <p:txBody>
          <a:bodyPr/>
          <a:lstStyle>
            <a:lvl1pPr>
              <a:defRPr/>
            </a:lvl1pPr>
          </a:lstStyle>
          <a:p>
            <a:fld id="{9925F15C-586B-4B4F-A207-86CFFB17FAA1}" type="slidenum">
              <a:rPr lang="en-US" altLang="ja-JP"/>
              <a:pPr/>
              <a:t>‹#›</a:t>
            </a:fld>
            <a:endParaRPr lang="en-US" altLang="ja-JP"/>
          </a:p>
        </p:txBody>
      </p:sp>
    </p:spTree>
    <p:extLst>
      <p:ext uri="{BB962C8B-B14F-4D97-AF65-F5344CB8AC3E}">
        <p14:creationId xmlns:p14="http://schemas.microsoft.com/office/powerpoint/2010/main" val="327408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714CBE71-08C9-4D24-85EA-7DDC3CA5D64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B33CAF5F-E4EB-43C3-B7FB-F712E098146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0F8AB231-DA65-4498-BFEC-EEC3B9577CB0}"/>
              </a:ext>
            </a:extLst>
          </p:cNvPr>
          <p:cNvSpPr>
            <a:spLocks noGrp="1" noChangeArrowheads="1"/>
          </p:cNvSpPr>
          <p:nvPr>
            <p:ph type="sldNum" sz="quarter" idx="12"/>
          </p:nvPr>
        </p:nvSpPr>
        <p:spPr>
          <a:ln/>
        </p:spPr>
        <p:txBody>
          <a:bodyPr/>
          <a:lstStyle>
            <a:lvl1pPr>
              <a:defRPr/>
            </a:lvl1pPr>
          </a:lstStyle>
          <a:p>
            <a:fld id="{027F6311-C07E-4C9B-9B71-297C3F1B1C63}" type="slidenum">
              <a:rPr lang="en-US" altLang="ja-JP"/>
              <a:pPr/>
              <a:t>‹#›</a:t>
            </a:fld>
            <a:endParaRPr lang="en-US" altLang="ja-JP"/>
          </a:p>
        </p:txBody>
      </p:sp>
    </p:spTree>
    <p:extLst>
      <p:ext uri="{BB962C8B-B14F-4D97-AF65-F5344CB8AC3E}">
        <p14:creationId xmlns:p14="http://schemas.microsoft.com/office/powerpoint/2010/main" val="816599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DFA1D318-4F85-444B-80F2-7852EA03B9F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EA57E025-D537-44E2-BFDF-14D0E21B57E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8C135BE5-D7FB-4671-BB9C-A82AA73CBCE5}"/>
              </a:ext>
            </a:extLst>
          </p:cNvPr>
          <p:cNvSpPr>
            <a:spLocks noGrp="1" noChangeArrowheads="1"/>
          </p:cNvSpPr>
          <p:nvPr>
            <p:ph type="sldNum" sz="quarter" idx="12"/>
          </p:nvPr>
        </p:nvSpPr>
        <p:spPr>
          <a:ln/>
        </p:spPr>
        <p:txBody>
          <a:bodyPr/>
          <a:lstStyle>
            <a:lvl1pPr>
              <a:defRPr/>
            </a:lvl1pPr>
          </a:lstStyle>
          <a:p>
            <a:fld id="{16BD0015-D7B0-45F4-B8E3-DF0AC5310CB5}" type="slidenum">
              <a:rPr lang="en-US" altLang="ja-JP"/>
              <a:pPr/>
              <a:t>‹#›</a:t>
            </a:fld>
            <a:endParaRPr lang="en-US" altLang="ja-JP"/>
          </a:p>
        </p:txBody>
      </p:sp>
    </p:spTree>
    <p:extLst>
      <p:ext uri="{BB962C8B-B14F-4D97-AF65-F5344CB8AC3E}">
        <p14:creationId xmlns:p14="http://schemas.microsoft.com/office/powerpoint/2010/main" val="4048182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EAEE41A-B1F9-4214-B0D1-993F194EA9C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3F4326DA-EB90-47C3-AC94-F90BD45C6C1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9D27397D-1620-4AAB-9F5D-74BE84171E87}"/>
              </a:ext>
            </a:extLst>
          </p:cNvPr>
          <p:cNvSpPr>
            <a:spLocks noGrp="1" noChangeArrowheads="1"/>
          </p:cNvSpPr>
          <p:nvPr>
            <p:ph type="sldNum" sz="quarter" idx="12"/>
          </p:nvPr>
        </p:nvSpPr>
        <p:spPr>
          <a:ln/>
        </p:spPr>
        <p:txBody>
          <a:bodyPr/>
          <a:lstStyle>
            <a:lvl1pPr>
              <a:defRPr/>
            </a:lvl1pPr>
          </a:lstStyle>
          <a:p>
            <a:fld id="{A378E203-9F2C-4B44-A855-860C193B8279}" type="slidenum">
              <a:rPr lang="en-US" altLang="ja-JP"/>
              <a:pPr/>
              <a:t>‹#›</a:t>
            </a:fld>
            <a:endParaRPr lang="en-US" altLang="ja-JP"/>
          </a:p>
        </p:txBody>
      </p:sp>
    </p:spTree>
    <p:extLst>
      <p:ext uri="{BB962C8B-B14F-4D97-AF65-F5344CB8AC3E}">
        <p14:creationId xmlns:p14="http://schemas.microsoft.com/office/powerpoint/2010/main" val="1783891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33BC3E6F-755D-41E6-B4C5-35F8CEEFDC7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72FDED48-2C8B-4B2D-B1EC-600E78D8D7D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387EB60-1531-4447-90B0-1DEE2DE9BC39}"/>
              </a:ext>
            </a:extLst>
          </p:cNvPr>
          <p:cNvSpPr>
            <a:spLocks noGrp="1" noChangeArrowheads="1"/>
          </p:cNvSpPr>
          <p:nvPr>
            <p:ph type="sldNum" sz="quarter" idx="12"/>
          </p:nvPr>
        </p:nvSpPr>
        <p:spPr>
          <a:ln/>
        </p:spPr>
        <p:txBody>
          <a:bodyPr/>
          <a:lstStyle>
            <a:lvl1pPr>
              <a:defRPr/>
            </a:lvl1pPr>
          </a:lstStyle>
          <a:p>
            <a:fld id="{DF9CFD28-B034-4B3B-915D-6BDF26835E1F}" type="slidenum">
              <a:rPr lang="en-US" altLang="ja-JP"/>
              <a:pPr/>
              <a:t>‹#›</a:t>
            </a:fld>
            <a:endParaRPr lang="en-US" altLang="ja-JP"/>
          </a:p>
        </p:txBody>
      </p:sp>
    </p:spTree>
    <p:extLst>
      <p:ext uri="{BB962C8B-B14F-4D97-AF65-F5344CB8AC3E}">
        <p14:creationId xmlns:p14="http://schemas.microsoft.com/office/powerpoint/2010/main" val="3259027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92DAD4DF-99AB-45DC-A569-B5D2C952518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A116CD7E-C75D-4E1C-884B-CEFA5AE9E21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9EF8A6B-756B-48E1-8F9F-206F998AB40B}"/>
              </a:ext>
            </a:extLst>
          </p:cNvPr>
          <p:cNvSpPr>
            <a:spLocks noGrp="1" noChangeArrowheads="1"/>
          </p:cNvSpPr>
          <p:nvPr>
            <p:ph type="sldNum" sz="quarter" idx="12"/>
          </p:nvPr>
        </p:nvSpPr>
        <p:spPr>
          <a:ln/>
        </p:spPr>
        <p:txBody>
          <a:bodyPr/>
          <a:lstStyle>
            <a:lvl1pPr>
              <a:defRPr/>
            </a:lvl1pPr>
          </a:lstStyle>
          <a:p>
            <a:fld id="{91305C8F-DEB9-413D-B594-94468D0E5633}" type="slidenum">
              <a:rPr lang="en-US" altLang="ja-JP"/>
              <a:pPr/>
              <a:t>‹#›</a:t>
            </a:fld>
            <a:endParaRPr lang="en-US" altLang="ja-JP"/>
          </a:p>
        </p:txBody>
      </p:sp>
    </p:spTree>
    <p:extLst>
      <p:ext uri="{BB962C8B-B14F-4D97-AF65-F5344CB8AC3E}">
        <p14:creationId xmlns:p14="http://schemas.microsoft.com/office/powerpoint/2010/main" val="1715101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7463967-7CDE-4858-8747-9344C4CC7FF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6E7578EC-7679-48FE-A9C4-2B85E9FA447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BE9B4E6D-EB1E-46E6-9036-EADE03473B6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ea typeface="+mn-ea"/>
              </a:defRPr>
            </a:lvl1pPr>
          </a:lstStyle>
          <a:p>
            <a:pPr>
              <a:defRPr/>
            </a:pPr>
            <a:endParaRPr lang="en-US" altLang="ja-JP"/>
          </a:p>
        </p:txBody>
      </p:sp>
      <p:sp>
        <p:nvSpPr>
          <p:cNvPr id="1029" name="Rectangle 5">
            <a:extLst>
              <a:ext uri="{FF2B5EF4-FFF2-40B4-BE49-F238E27FC236}">
                <a16:creationId xmlns:a16="http://schemas.microsoft.com/office/drawing/2014/main" id="{348C5314-8F92-4205-BCFA-1D1D6B390A5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ea typeface="+mn-ea"/>
              </a:defRPr>
            </a:lvl1pPr>
          </a:lstStyle>
          <a:p>
            <a:pPr>
              <a:defRPr/>
            </a:pPr>
            <a:endParaRPr lang="en-US" altLang="ja-JP"/>
          </a:p>
        </p:txBody>
      </p:sp>
      <p:sp>
        <p:nvSpPr>
          <p:cNvPr id="1030" name="Rectangle 6">
            <a:extLst>
              <a:ext uri="{FF2B5EF4-FFF2-40B4-BE49-F238E27FC236}">
                <a16:creationId xmlns:a16="http://schemas.microsoft.com/office/drawing/2014/main" id="{026AFBB3-11BB-41A8-B6BB-D658025497B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ea typeface="ＭＳ Ｐゴシック" panose="020B0600070205080204" pitchFamily="50" charset="-128"/>
              </a:defRPr>
            </a:lvl1pPr>
          </a:lstStyle>
          <a:p>
            <a:fld id="{807CA658-235F-421D-8451-9DCA90D6E48B}"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B246313B-E36B-4EC1-B805-DC8BDA0D7E27}"/>
              </a:ext>
            </a:extLst>
          </p:cNvPr>
          <p:cNvSpPr>
            <a:spLocks noGrp="1"/>
          </p:cNvSpPr>
          <p:nvPr>
            <p:ph type="sldNum" sz="quarter" idx="12"/>
          </p:nvPr>
        </p:nvSpPr>
        <p:spPr/>
        <p:txBody>
          <a:bodyPr/>
          <a:lstStyle/>
          <a:p>
            <a:pPr>
              <a:defRPr/>
            </a:pPr>
            <a:fld id="{23E6C9FC-802E-46B1-B38C-FA0B546A7E3C}" type="slidenum">
              <a:rPr lang="en-US" altLang="ja-JP"/>
              <a:pPr>
                <a:defRPr/>
              </a:pPr>
              <a:t>1</a:t>
            </a:fld>
            <a:endParaRPr lang="en-US" altLang="ja-JP"/>
          </a:p>
        </p:txBody>
      </p:sp>
      <p:pic>
        <p:nvPicPr>
          <p:cNvPr id="4099" name="Picture 2" descr="BD06663_">
            <a:extLst>
              <a:ext uri="{FF2B5EF4-FFF2-40B4-BE49-F238E27FC236}">
                <a16:creationId xmlns:a16="http://schemas.microsoft.com/office/drawing/2014/main" id="{F0B6FF9D-12AD-4D1C-A235-F84A63186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050" y="4144963"/>
            <a:ext cx="2743200"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a:extLst>
              <a:ext uri="{FF2B5EF4-FFF2-40B4-BE49-F238E27FC236}">
                <a16:creationId xmlns:a16="http://schemas.microsoft.com/office/drawing/2014/main" id="{2FDF40AB-7109-43E5-9012-308BEDADB09A}"/>
              </a:ext>
            </a:extLst>
          </p:cNvPr>
          <p:cNvSpPr>
            <a:spLocks noGrp="1" noChangeArrowheads="1"/>
          </p:cNvSpPr>
          <p:nvPr>
            <p:ph type="ctrTitle"/>
          </p:nvPr>
        </p:nvSpPr>
        <p:spPr>
          <a:xfrm>
            <a:off x="-2748" y="2317901"/>
            <a:ext cx="9144000" cy="1039091"/>
          </a:xfrm>
          <a:noFill/>
        </p:spPr>
        <p:txBody>
          <a:bodyPr lIns="92075" tIns="46038" rIns="92075" bIns="46038" anchor="ctr"/>
          <a:lstStyle/>
          <a:p>
            <a:pPr eaLnBrk="1" hangingPunct="1">
              <a:lnSpc>
                <a:spcPct val="90000"/>
              </a:lnSpc>
            </a:pPr>
            <a:r>
              <a:rPr lang="ja-JP" altLang="en-US" sz="5400" dirty="0">
                <a:solidFill>
                  <a:srgbClr val="000000"/>
                </a:solidFill>
                <a:latin typeface="HGP創英角ｺﾞｼｯｸUB" panose="020B0900000000000000" pitchFamily="50" charset="-128"/>
                <a:ea typeface="HGP創英角ｺﾞｼｯｸUB" panose="020B0900000000000000" pitchFamily="50" charset="-128"/>
              </a:rPr>
              <a:t>移住の戦国時代に輝く</a:t>
            </a:r>
            <a:br>
              <a:rPr lang="en-US" altLang="ja-JP" sz="5400" dirty="0">
                <a:solidFill>
                  <a:srgbClr val="000000"/>
                </a:solidFill>
                <a:latin typeface="HGP創英角ｺﾞｼｯｸUB" panose="020B0900000000000000" pitchFamily="50" charset="-128"/>
                <a:ea typeface="HGP創英角ｺﾞｼｯｸUB" panose="020B0900000000000000" pitchFamily="50" charset="-128"/>
              </a:rPr>
            </a:br>
            <a:r>
              <a:rPr lang="ja-JP" altLang="en-US" sz="5400" dirty="0">
                <a:solidFill>
                  <a:srgbClr val="000000"/>
                </a:solidFill>
                <a:latin typeface="HGP創英角ｺﾞｼｯｸUB" panose="020B0900000000000000" pitchFamily="50" charset="-128"/>
                <a:ea typeface="HGP創英角ｺﾞｼｯｸUB" panose="020B0900000000000000" pitchFamily="50" charset="-128"/>
              </a:rPr>
              <a:t>富山県に向けて</a:t>
            </a:r>
            <a:endParaRPr lang="ja-JP" altLang="en-US" sz="36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6" name="Text Box 4">
            <a:extLst>
              <a:ext uri="{FF2B5EF4-FFF2-40B4-BE49-F238E27FC236}">
                <a16:creationId xmlns:a16="http://schemas.microsoft.com/office/drawing/2014/main" id="{6388E469-11D3-4F29-BB90-3D47C9C8F21D}"/>
              </a:ext>
            </a:extLst>
          </p:cNvPr>
          <p:cNvSpPr txBox="1">
            <a:spLocks noChangeArrowheads="1"/>
          </p:cNvSpPr>
          <p:nvPr/>
        </p:nvSpPr>
        <p:spPr bwMode="auto">
          <a:xfrm>
            <a:off x="251520" y="3925212"/>
            <a:ext cx="6265168" cy="281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dirty="0">
                <a:latin typeface="HG丸ｺﾞｼｯｸM-PRO" panose="020F0600000000000000" pitchFamily="50" charset="-128"/>
                <a:ea typeface="HG丸ｺﾞｼｯｸM-PRO" panose="020F0600000000000000" pitchFamily="50" charset="-128"/>
              </a:rPr>
              <a:t>2021</a:t>
            </a:r>
            <a:r>
              <a:rPr lang="ja-JP" altLang="en-US" sz="2400" dirty="0">
                <a:latin typeface="HG丸ｺﾞｼｯｸM-PRO" panose="020F0600000000000000" pitchFamily="50" charset="-128"/>
                <a:ea typeface="HG丸ｺﾞｼｯｸM-PRO" panose="020F0600000000000000" pitchFamily="50" charset="-128"/>
              </a:rPr>
              <a:t>年</a:t>
            </a:r>
            <a:r>
              <a:rPr lang="en-US" altLang="ja-JP" sz="2400" dirty="0">
                <a:latin typeface="HG丸ｺﾞｼｯｸM-PRO" panose="020F0600000000000000" pitchFamily="50" charset="-128"/>
                <a:ea typeface="HG丸ｺﾞｼｯｸM-PRO" panose="020F0600000000000000" pitchFamily="50" charset="-128"/>
              </a:rPr>
              <a:t>2</a:t>
            </a:r>
            <a:r>
              <a:rPr lang="ja-JP" altLang="en-US" sz="2400" dirty="0">
                <a:latin typeface="HG丸ｺﾞｼｯｸM-PRO" panose="020F0600000000000000" pitchFamily="50" charset="-128"/>
                <a:ea typeface="HG丸ｺﾞｼｯｸM-PRO" panose="020F0600000000000000" pitchFamily="50" charset="-128"/>
              </a:rPr>
              <a:t>月</a:t>
            </a:r>
            <a:r>
              <a:rPr lang="en-US" altLang="ja-JP" sz="2400" dirty="0">
                <a:latin typeface="HG丸ｺﾞｼｯｸM-PRO" panose="020F0600000000000000" pitchFamily="50" charset="-128"/>
                <a:ea typeface="HG丸ｺﾞｼｯｸM-PRO" panose="020F0600000000000000" pitchFamily="50" charset="-128"/>
              </a:rPr>
              <a:t>1</a:t>
            </a:r>
            <a:r>
              <a:rPr lang="ja-JP" altLang="en-US" sz="2400">
                <a:latin typeface="HG丸ｺﾞｼｯｸM-PRO" panose="020F0600000000000000" pitchFamily="50" charset="-128"/>
                <a:ea typeface="HG丸ｺﾞｼｯｸM-PRO" panose="020F0600000000000000" pitchFamily="50" charset="-128"/>
              </a:rPr>
              <a:t>９日</a:t>
            </a:r>
            <a:endParaRPr lang="ja-JP" altLang="en-US" sz="1600" dirty="0">
              <a:latin typeface="HG丸ｺﾞｼｯｸM-PRO" panose="020F0600000000000000" pitchFamily="50" charset="-128"/>
              <a:ea typeface="HG丸ｺﾞｼｯｸM-PRO" panose="020F0600000000000000" pitchFamily="50" charset="-128"/>
            </a:endParaRPr>
          </a:p>
          <a:p>
            <a:pPr eaLnBrk="1" hangingPunct="1">
              <a:buFontTx/>
              <a:buNone/>
            </a:pPr>
            <a:endParaRPr lang="ja-JP" altLang="en-US" sz="1000" dirty="0">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1600" dirty="0">
                <a:latin typeface="HG丸ｺﾞｼｯｸM-PRO" panose="020F0600000000000000" pitchFamily="50" charset="-128"/>
                <a:ea typeface="HG丸ｺﾞｼｯｸM-PRO" panose="020F0600000000000000" pitchFamily="50" charset="-128"/>
              </a:rPr>
              <a:t>株式会社 </a:t>
            </a:r>
            <a:r>
              <a:rPr lang="en-US" altLang="en-US" sz="2000" dirty="0" err="1">
                <a:latin typeface="HG丸ｺﾞｼｯｸM-PRO" panose="020F0600000000000000" pitchFamily="50" charset="-128"/>
                <a:ea typeface="HG丸ｺﾞｼｯｸM-PRO" panose="020F0600000000000000" pitchFamily="50" charset="-128"/>
              </a:rPr>
              <a:t>日本</a:t>
            </a:r>
            <a:r>
              <a:rPr lang="ja-JP" altLang="en-US" sz="2000" dirty="0">
                <a:latin typeface="HG丸ｺﾞｼｯｸM-PRO" panose="020F0600000000000000" pitchFamily="50" charset="-128"/>
                <a:ea typeface="HG丸ｺﾞｼｯｸM-PRO" panose="020F0600000000000000" pitchFamily="50" charset="-128"/>
              </a:rPr>
              <a:t>総合研究所 主席研究員</a:t>
            </a:r>
          </a:p>
          <a:p>
            <a:pPr eaLnBrk="1" hangingPunct="1">
              <a:buFontTx/>
              <a:buNone/>
            </a:pPr>
            <a:r>
              <a:rPr lang="ja-JP" altLang="en-US" sz="1400" dirty="0">
                <a:latin typeface="HG丸ｺﾞｼｯｸM-PRO" panose="020F0600000000000000" pitchFamily="50" charset="-128"/>
                <a:ea typeface="HG丸ｺﾞｼｯｸM-PRO" panose="020F0600000000000000" pitchFamily="50" charset="-128"/>
              </a:rPr>
              <a:t>株式会社 </a:t>
            </a:r>
            <a:r>
              <a:rPr lang="en-US" altLang="en-US" sz="1800" dirty="0" err="1">
                <a:latin typeface="HG丸ｺﾞｼｯｸM-PRO" panose="020F0600000000000000" pitchFamily="50" charset="-128"/>
                <a:ea typeface="HG丸ｺﾞｼｯｸM-PRO" panose="020F0600000000000000" pitchFamily="50" charset="-128"/>
              </a:rPr>
              <a:t>日本</a:t>
            </a:r>
            <a:r>
              <a:rPr lang="ja-JP" altLang="en-US" sz="1800" dirty="0">
                <a:latin typeface="HG丸ｺﾞｼｯｸM-PRO" panose="020F0600000000000000" pitchFamily="50" charset="-128"/>
                <a:ea typeface="HG丸ｺﾞｼｯｸM-PRO" panose="020F0600000000000000" pitchFamily="50" charset="-128"/>
              </a:rPr>
              <a:t>政策投資銀行 地域企画部特任顧問</a:t>
            </a:r>
          </a:p>
          <a:p>
            <a:pPr eaLnBrk="1" hangingPunct="1">
              <a:spcBef>
                <a:spcPts val="1200"/>
              </a:spcBef>
              <a:buFontTx/>
              <a:buNone/>
            </a:pPr>
            <a:r>
              <a:rPr lang="en-US" altLang="ja-JP" sz="1200" b="1" i="1" dirty="0">
                <a:latin typeface="HG丸ｺﾞｼｯｸM-PRO" panose="020F0600000000000000" pitchFamily="50" charset="-128"/>
                <a:ea typeface="HG丸ｺﾞｼｯｸM-PRO" panose="020F0600000000000000" pitchFamily="50" charset="-128"/>
              </a:rPr>
              <a:t>Fact</a:t>
            </a:r>
            <a:r>
              <a:rPr lang="ja-JP" altLang="en-US" sz="1200" b="1" i="1" dirty="0">
                <a:latin typeface="HG丸ｺﾞｼｯｸM-PRO" panose="020F0600000000000000" pitchFamily="50" charset="-128"/>
                <a:ea typeface="HG丸ｺﾞｼｯｸM-PRO" panose="020F0600000000000000" pitchFamily="50" charset="-128"/>
              </a:rPr>
              <a:t> </a:t>
            </a:r>
            <a:r>
              <a:rPr lang="en-US" altLang="ja-JP" sz="1200" b="1" i="1" dirty="0">
                <a:latin typeface="HG丸ｺﾞｼｯｸM-PRO" panose="020F0600000000000000" pitchFamily="50" charset="-128"/>
                <a:ea typeface="HG丸ｺﾞｼｯｸM-PRO" panose="020F0600000000000000" pitchFamily="50" charset="-128"/>
              </a:rPr>
              <a:t>Finder &amp; Structure Perceiver</a:t>
            </a:r>
          </a:p>
          <a:p>
            <a:pPr eaLnBrk="1" hangingPunct="1">
              <a:spcBef>
                <a:spcPts val="0"/>
              </a:spcBef>
              <a:buFontTx/>
              <a:buNone/>
            </a:pPr>
            <a:r>
              <a:rPr lang="ja-JP" altLang="en-US" sz="1800" b="1" i="1" dirty="0">
                <a:latin typeface="HG丸ｺﾞｼｯｸM-PRO" panose="020F0600000000000000" pitchFamily="50" charset="-128"/>
                <a:ea typeface="HG丸ｺﾞｼｯｸM-PRO" panose="020F0600000000000000" pitchFamily="50" charset="-128"/>
              </a:rPr>
              <a:t>事実発見＆構造把握業</a:t>
            </a:r>
          </a:p>
          <a:p>
            <a:pPr eaLnBrk="1" hangingPunct="1">
              <a:spcBef>
                <a:spcPct val="0"/>
              </a:spcBef>
              <a:buFontTx/>
              <a:buNone/>
            </a:pPr>
            <a:endParaRPr lang="ja-JP" altLang="en-US" sz="300" b="1"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200" b="1" dirty="0">
                <a:latin typeface="HG丸ｺﾞｼｯｸM-PRO" panose="020F0600000000000000" pitchFamily="50" charset="-128"/>
                <a:ea typeface="HG丸ｺﾞｼｯｸM-PRO" panose="020F0600000000000000" pitchFamily="50" charset="-128"/>
              </a:rPr>
              <a:t> </a:t>
            </a:r>
          </a:p>
          <a:p>
            <a:pPr eaLnBrk="1" hangingPunct="1">
              <a:spcBef>
                <a:spcPct val="0"/>
              </a:spcBef>
              <a:buFontTx/>
              <a:buNone/>
            </a:pPr>
            <a:r>
              <a:rPr lang="ja-JP" altLang="en-US" sz="1200" b="1" dirty="0">
                <a:latin typeface="HG丸ｺﾞｼｯｸM-PRO" panose="020F0600000000000000" pitchFamily="50" charset="-128"/>
                <a:ea typeface="HG丸ｺﾞｼｯｸM-PRO" panose="020F0600000000000000" pitchFamily="50" charset="-128"/>
              </a:rPr>
              <a:t>  も た に</a:t>
            </a:r>
          </a:p>
          <a:p>
            <a:pPr eaLnBrk="1" hangingPunct="1">
              <a:lnSpc>
                <a:spcPct val="80000"/>
              </a:lnSpc>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藻谷浩介</a:t>
            </a:r>
            <a:r>
              <a:rPr lang="ja-JP" altLang="en-US" sz="16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kosuke@motani.com</a:t>
            </a:r>
          </a:p>
        </p:txBody>
      </p:sp>
    </p:spTree>
    <p:extLst>
      <p:ext uri="{BB962C8B-B14F-4D97-AF65-F5344CB8AC3E}">
        <p14:creationId xmlns:p14="http://schemas.microsoft.com/office/powerpoint/2010/main" val="388108708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ECCEB1B-184D-440F-8C31-A975BF347164}"/>
              </a:ext>
            </a:extLst>
          </p:cNvPr>
          <p:cNvSpPr txBox="1">
            <a:spLocks noChangeArrowheads="1"/>
          </p:cNvSpPr>
          <p:nvPr/>
        </p:nvSpPr>
        <p:spPr bwMode="auto">
          <a:xfrm>
            <a:off x="89693" y="44624"/>
            <a:ext cx="8964613"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800" dirty="0">
                <a:latin typeface="HGP創英角ｺﾞｼｯｸUB" panose="020B0900000000000000" pitchFamily="50" charset="-128"/>
                <a:ea typeface="HGP創英角ｺﾞｼｯｸUB" panose="020B0900000000000000" pitchFamily="50" charset="-128"/>
              </a:rPr>
              <a:t>コロナ禍で東京の不動産市場に</a:t>
            </a:r>
            <a:endParaRPr lang="en-US" altLang="ja-JP" sz="4800" dirty="0">
              <a:latin typeface="HGP創英角ｺﾞｼｯｸUB" panose="020B0900000000000000" pitchFamily="50" charset="-128"/>
              <a:ea typeface="HGP創英角ｺﾞｼｯｸUB" panose="020B0900000000000000" pitchFamily="50" charset="-128"/>
            </a:endParaRPr>
          </a:p>
          <a:p>
            <a:pPr algn="ctr" eaLnBrk="1" hangingPunct="1">
              <a:lnSpc>
                <a:spcPct val="80000"/>
              </a:lnSpc>
              <a:spcBef>
                <a:spcPts val="0"/>
              </a:spcBef>
              <a:buFontTx/>
              <a:buNone/>
            </a:pPr>
            <a:r>
              <a:rPr lang="ja-JP" altLang="en-US" sz="4800" dirty="0">
                <a:latin typeface="HGP創英角ｺﾞｼｯｸUB" panose="020B0900000000000000" pitchFamily="50" charset="-128"/>
                <a:ea typeface="HGP創英角ｺﾞｼｯｸUB" panose="020B0900000000000000" pitchFamily="50" charset="-128"/>
              </a:rPr>
              <a:t>起きていること</a:t>
            </a:r>
          </a:p>
        </p:txBody>
      </p:sp>
      <p:sp>
        <p:nvSpPr>
          <p:cNvPr id="4" name="Text Box 3">
            <a:extLst>
              <a:ext uri="{FF2B5EF4-FFF2-40B4-BE49-F238E27FC236}">
                <a16:creationId xmlns:a16="http://schemas.microsoft.com/office/drawing/2014/main" id="{BDEA66CA-EF41-4A4E-B33F-7CF718D2B293}"/>
              </a:ext>
            </a:extLst>
          </p:cNvPr>
          <p:cNvSpPr txBox="1">
            <a:spLocks noChangeArrowheads="1"/>
          </p:cNvSpPr>
          <p:nvPr/>
        </p:nvSpPr>
        <p:spPr bwMode="auto">
          <a:xfrm>
            <a:off x="323528" y="1628800"/>
            <a:ext cx="8820472" cy="5176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720725" indent="-720725" eaLnBrk="1" hangingPunct="1">
              <a:lnSpc>
                <a:spcPct val="85000"/>
              </a:lnSpc>
              <a:spcBef>
                <a:spcPts val="600"/>
              </a:spcBef>
              <a:buFontTx/>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① 都心の商業床は、インバウンド客の消滅で、供給過剰に</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a:p>
            <a:pPr marL="720725" indent="-720725" eaLnBrk="1" hangingPunct="1">
              <a:lnSpc>
                <a:spcPct val="85000"/>
              </a:lnSpc>
              <a:spcBef>
                <a:spcPts val="1200"/>
              </a:spcBef>
              <a:buFontTx/>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② 都心のオフィス床も、テレワークの増加で過剰化 → 賃料相場低落</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marL="720725" indent="-720725" eaLnBrk="1" hangingPunct="1">
              <a:lnSpc>
                <a:spcPct val="85000"/>
              </a:lnSpc>
              <a:spcBef>
                <a:spcPts val="1200"/>
              </a:spcBef>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③ 住宅に関しては、</a:t>
            </a:r>
            <a:r>
              <a:rPr lang="ja-JP" altLang="en-US" sz="4400" u="sng" dirty="0">
                <a:solidFill>
                  <a:srgbClr val="006699"/>
                </a:solidFill>
                <a:latin typeface="UD デジタル 教科書体 NK-B" panose="02020700000000000000" pitchFamily="18" charset="-128"/>
                <a:ea typeface="UD デジタル 教科書体 NK-B" panose="02020700000000000000" pitchFamily="18" charset="-128"/>
              </a:rPr>
              <a:t>郊外の再評価</a:t>
            </a: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とオフィスの余る</a:t>
            </a:r>
            <a:r>
              <a:rPr lang="ja-JP" altLang="en-US" sz="4400" u="sng" dirty="0">
                <a:solidFill>
                  <a:srgbClr val="006699"/>
                </a:solidFill>
                <a:latin typeface="UD デジタル 教科書体 NK-B" panose="02020700000000000000" pitchFamily="18" charset="-128"/>
                <a:ea typeface="UD デジタル 教科書体 NK-B" panose="02020700000000000000" pitchFamily="18" charset="-128"/>
              </a:rPr>
              <a:t>都心への逆流入</a:t>
            </a: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の２つの流れが起きている</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a:p>
            <a:pPr marL="720725" indent="-720725" eaLnBrk="1" hangingPunct="1">
              <a:lnSpc>
                <a:spcPct val="85000"/>
              </a:lnSpc>
              <a:spcBef>
                <a:spcPts val="1200"/>
              </a:spcBef>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④ 地方移住はまだ少数にとどまる</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p:txBody>
      </p:sp>
      <p:sp>
        <p:nvSpPr>
          <p:cNvPr id="5" name="楕円 4">
            <a:extLst>
              <a:ext uri="{FF2B5EF4-FFF2-40B4-BE49-F238E27FC236}">
                <a16:creationId xmlns:a16="http://schemas.microsoft.com/office/drawing/2014/main" id="{BABF7B8B-27B4-4432-8292-430182685EDD}"/>
              </a:ext>
            </a:extLst>
          </p:cNvPr>
          <p:cNvSpPr/>
          <p:nvPr/>
        </p:nvSpPr>
        <p:spPr bwMode="auto">
          <a:xfrm>
            <a:off x="423617" y="6035339"/>
            <a:ext cx="559472" cy="587180"/>
          </a:xfrm>
          <a:prstGeom prst="ellipse">
            <a:avLst/>
          </a:prstGeom>
          <a:no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Tree>
    <p:extLst>
      <p:ext uri="{BB962C8B-B14F-4D97-AF65-F5344CB8AC3E}">
        <p14:creationId xmlns:p14="http://schemas.microsoft.com/office/powerpoint/2010/main" val="3808685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8)">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ECCEB1B-184D-440F-8C31-A975BF347164}"/>
              </a:ext>
            </a:extLst>
          </p:cNvPr>
          <p:cNvSpPr txBox="1">
            <a:spLocks noChangeArrowheads="1"/>
          </p:cNvSpPr>
          <p:nvPr/>
        </p:nvSpPr>
        <p:spPr bwMode="auto">
          <a:xfrm>
            <a:off x="89693" y="44624"/>
            <a:ext cx="8964613"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800" dirty="0">
                <a:latin typeface="HGP創英角ｺﾞｼｯｸUB" panose="020B0900000000000000" pitchFamily="50" charset="-128"/>
                <a:ea typeface="HGP創英角ｺﾞｼｯｸUB" panose="020B0900000000000000" pitchFamily="50" charset="-128"/>
              </a:rPr>
              <a:t>コロナ禍で東京の不動産市場に</a:t>
            </a:r>
            <a:endParaRPr lang="en-US" altLang="ja-JP" sz="4800" dirty="0">
              <a:latin typeface="HGP創英角ｺﾞｼｯｸUB" panose="020B0900000000000000" pitchFamily="50" charset="-128"/>
              <a:ea typeface="HGP創英角ｺﾞｼｯｸUB" panose="020B0900000000000000" pitchFamily="50" charset="-128"/>
            </a:endParaRPr>
          </a:p>
          <a:p>
            <a:pPr algn="ctr" eaLnBrk="1" hangingPunct="1">
              <a:lnSpc>
                <a:spcPct val="80000"/>
              </a:lnSpc>
              <a:spcBef>
                <a:spcPts val="0"/>
              </a:spcBef>
              <a:buFontTx/>
              <a:buNone/>
            </a:pPr>
            <a:r>
              <a:rPr lang="ja-JP" altLang="en-US" sz="4800" dirty="0">
                <a:latin typeface="HGP創英角ｺﾞｼｯｸUB" panose="020B0900000000000000" pitchFamily="50" charset="-128"/>
                <a:ea typeface="HGP創英角ｺﾞｼｯｸUB" panose="020B0900000000000000" pitchFamily="50" charset="-128"/>
              </a:rPr>
              <a:t>起きていること</a:t>
            </a:r>
          </a:p>
        </p:txBody>
      </p:sp>
      <p:sp>
        <p:nvSpPr>
          <p:cNvPr id="4" name="Text Box 3">
            <a:extLst>
              <a:ext uri="{FF2B5EF4-FFF2-40B4-BE49-F238E27FC236}">
                <a16:creationId xmlns:a16="http://schemas.microsoft.com/office/drawing/2014/main" id="{BDEA66CA-EF41-4A4E-B33F-7CF718D2B293}"/>
              </a:ext>
            </a:extLst>
          </p:cNvPr>
          <p:cNvSpPr txBox="1">
            <a:spLocks noChangeArrowheads="1"/>
          </p:cNvSpPr>
          <p:nvPr/>
        </p:nvSpPr>
        <p:spPr bwMode="auto">
          <a:xfrm>
            <a:off x="323528" y="1628800"/>
            <a:ext cx="8820472" cy="5176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720725" indent="-720725" eaLnBrk="1" hangingPunct="1">
              <a:lnSpc>
                <a:spcPct val="85000"/>
              </a:lnSpc>
              <a:spcBef>
                <a:spcPts val="600"/>
              </a:spcBef>
              <a:buFontTx/>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① 都心の商業床は、インバウンド客の消滅で、供給過剰に</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a:p>
            <a:pPr marL="720725" indent="-720725" eaLnBrk="1" hangingPunct="1">
              <a:lnSpc>
                <a:spcPct val="85000"/>
              </a:lnSpc>
              <a:spcBef>
                <a:spcPts val="1200"/>
              </a:spcBef>
              <a:buFontTx/>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② 都心のオフィス床も、テレワークの増加で過剰化 → 賃料相場低落</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marL="720725" indent="-720725" eaLnBrk="1" hangingPunct="1">
              <a:lnSpc>
                <a:spcPct val="85000"/>
              </a:lnSpc>
              <a:spcBef>
                <a:spcPts val="1200"/>
              </a:spcBef>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③ 住宅に関しては、</a:t>
            </a:r>
            <a:r>
              <a:rPr lang="ja-JP" altLang="en-US" sz="4400" u="sng" dirty="0">
                <a:solidFill>
                  <a:srgbClr val="006699"/>
                </a:solidFill>
                <a:latin typeface="UD デジタル 教科書体 NK-B" panose="02020700000000000000" pitchFamily="18" charset="-128"/>
                <a:ea typeface="UD デジタル 教科書体 NK-B" panose="02020700000000000000" pitchFamily="18" charset="-128"/>
              </a:rPr>
              <a:t>郊外の再評価</a:t>
            </a: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とオフィスの余る</a:t>
            </a:r>
            <a:r>
              <a:rPr lang="ja-JP" altLang="en-US" sz="4400" u="sng" dirty="0">
                <a:solidFill>
                  <a:srgbClr val="006699"/>
                </a:solidFill>
                <a:latin typeface="UD デジタル 教科書体 NK-B" panose="02020700000000000000" pitchFamily="18" charset="-128"/>
                <a:ea typeface="UD デジタル 教科書体 NK-B" panose="02020700000000000000" pitchFamily="18" charset="-128"/>
              </a:rPr>
              <a:t>都心への逆流入</a:t>
            </a: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の２つの流れが起きている</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a:p>
            <a:pPr marL="720725" indent="-720725" eaLnBrk="1" hangingPunct="1">
              <a:lnSpc>
                <a:spcPct val="85000"/>
              </a:lnSpc>
              <a:spcBef>
                <a:spcPts val="1200"/>
              </a:spcBef>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④ 地方移住はまだ少数にとどまる</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p:txBody>
      </p:sp>
      <p:sp>
        <p:nvSpPr>
          <p:cNvPr id="5" name="楕円 4">
            <a:extLst>
              <a:ext uri="{FF2B5EF4-FFF2-40B4-BE49-F238E27FC236}">
                <a16:creationId xmlns:a16="http://schemas.microsoft.com/office/drawing/2014/main" id="{BABF7B8B-27B4-4432-8292-430182685EDD}"/>
              </a:ext>
            </a:extLst>
          </p:cNvPr>
          <p:cNvSpPr/>
          <p:nvPr/>
        </p:nvSpPr>
        <p:spPr bwMode="auto">
          <a:xfrm>
            <a:off x="423617" y="6035339"/>
            <a:ext cx="559472" cy="587180"/>
          </a:xfrm>
          <a:prstGeom prst="ellipse">
            <a:avLst/>
          </a:prstGeom>
          <a:no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7" name="AutoShape 26">
            <a:extLst>
              <a:ext uri="{FF2B5EF4-FFF2-40B4-BE49-F238E27FC236}">
                <a16:creationId xmlns:a16="http://schemas.microsoft.com/office/drawing/2014/main" id="{C2443D15-39E6-4CA8-B6D3-C0262985752E}"/>
              </a:ext>
            </a:extLst>
          </p:cNvPr>
          <p:cNvSpPr>
            <a:spLocks noChangeArrowheads="1"/>
          </p:cNvSpPr>
          <p:nvPr/>
        </p:nvSpPr>
        <p:spPr bwMode="auto">
          <a:xfrm>
            <a:off x="123542" y="98160"/>
            <a:ext cx="8912954" cy="6669360"/>
          </a:xfrm>
          <a:prstGeom prst="star24">
            <a:avLst>
              <a:gd name="adj" fmla="val 46787"/>
            </a:avLst>
          </a:prstGeom>
          <a:solidFill>
            <a:srgbClr val="FFFFCC"/>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5000"/>
              </a:lnSpc>
              <a:spcBef>
                <a:spcPts val="0"/>
              </a:spcBef>
              <a:buFontTx/>
              <a:buNone/>
            </a:pPr>
            <a:r>
              <a:rPr lang="ja-JP" altLang="en-US" sz="3600" dirty="0">
                <a:solidFill>
                  <a:srgbClr val="FF0000"/>
                </a:solidFill>
                <a:latin typeface="UD デジタル 教科書体 NK-B" panose="02020700000000000000" pitchFamily="18" charset="-128"/>
                <a:ea typeface="UD デジタル 教科書体 NK-B" panose="02020700000000000000" pitchFamily="18" charset="-128"/>
              </a:rPr>
              <a:t>何の痛みも感じずに</a:t>
            </a:r>
            <a:endParaRPr lang="en-US" altLang="ja-JP" sz="36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90000"/>
              </a:lnSpc>
              <a:spcBef>
                <a:spcPts val="0"/>
              </a:spcBef>
              <a:buFontTx/>
              <a:buNone/>
            </a:pPr>
            <a:r>
              <a:rPr lang="ja-JP" altLang="en-US" sz="3600" dirty="0">
                <a:solidFill>
                  <a:srgbClr val="FF0000"/>
                </a:solidFill>
                <a:latin typeface="UD デジタル 教科書体 NK-B" panose="02020700000000000000" pitchFamily="18" charset="-128"/>
                <a:ea typeface="UD デジタル 教科書体 NK-B" panose="02020700000000000000" pitchFamily="18" charset="-128"/>
              </a:rPr>
              <a:t>大都市で通勤を続ける人が２割。</a:t>
            </a:r>
            <a:endParaRPr lang="en-US" altLang="ja-JP" sz="36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90000"/>
              </a:lnSpc>
              <a:spcBef>
                <a:spcPts val="600"/>
              </a:spcBef>
              <a:buFontTx/>
              <a:buNone/>
            </a:pPr>
            <a:r>
              <a:rPr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嫌だと思いつつ続ける、が６割。</a:t>
            </a:r>
            <a:endParaRPr lang="en-US" altLang="ja-JP" sz="4000" dirty="0">
              <a:solidFill>
                <a:srgbClr val="C00000"/>
              </a:solidFill>
              <a:latin typeface="UD デジタル 教科書体 NK-B" panose="02020700000000000000" pitchFamily="18" charset="-128"/>
              <a:ea typeface="UD デジタル 教科書体 NK-B" panose="02020700000000000000" pitchFamily="18" charset="-128"/>
            </a:endParaRPr>
          </a:p>
          <a:p>
            <a:pPr algn="ctr">
              <a:lnSpc>
                <a:spcPct val="90000"/>
              </a:lnSpc>
              <a:spcBef>
                <a:spcPts val="600"/>
              </a:spcBef>
              <a:buFontTx/>
              <a:buNone/>
            </a:pPr>
            <a:r>
              <a:rPr lang="ja-JP" altLang="en-US" sz="4400" dirty="0">
                <a:solidFill>
                  <a:srgbClr val="A50021"/>
                </a:solidFill>
                <a:latin typeface="UD デジタル 教科書体 NK-B" panose="02020700000000000000" pitchFamily="18" charset="-128"/>
                <a:ea typeface="UD デジタル 教科書体 NK-B" panose="02020700000000000000" pitchFamily="18" charset="-128"/>
              </a:rPr>
              <a:t>脱出を探る人はせいぜい２割。</a:t>
            </a:r>
            <a:endParaRPr lang="en-US" altLang="ja-JP" sz="4400" dirty="0">
              <a:solidFill>
                <a:srgbClr val="A50021"/>
              </a:solidFill>
              <a:latin typeface="UD デジタル 教科書体 NK-B" panose="02020700000000000000" pitchFamily="18" charset="-128"/>
              <a:ea typeface="UD デジタル 教科書体 NK-B" panose="02020700000000000000" pitchFamily="18" charset="-128"/>
            </a:endParaRPr>
          </a:p>
          <a:p>
            <a:pPr algn="ctr">
              <a:lnSpc>
                <a:spcPct val="90000"/>
              </a:lnSpc>
              <a:spcBef>
                <a:spcPts val="600"/>
              </a:spcBef>
              <a:buFontTx/>
              <a:buNone/>
            </a:pPr>
            <a:r>
              <a:rPr lang="ja-JP" altLang="en-US" sz="4800" dirty="0">
                <a:solidFill>
                  <a:srgbClr val="CC0066"/>
                </a:solidFill>
                <a:latin typeface="HGP創英角ｺﾞｼｯｸUB" panose="020B0900000000000000" pitchFamily="50" charset="-128"/>
                <a:ea typeface="HGP創英角ｺﾞｼｯｸUB" panose="020B0900000000000000" pitchFamily="50" charset="-128"/>
              </a:rPr>
              <a:t>実際に動くのは２％くらいだが</a:t>
            </a:r>
            <a:endParaRPr lang="en-US" altLang="ja-JP" sz="4800" dirty="0">
              <a:solidFill>
                <a:srgbClr val="CC0066"/>
              </a:solidFill>
              <a:latin typeface="HGP創英角ｺﾞｼｯｸUB" panose="020B0900000000000000" pitchFamily="50" charset="-128"/>
              <a:ea typeface="HGP創英角ｺﾞｼｯｸUB" panose="020B0900000000000000" pitchFamily="50" charset="-128"/>
            </a:endParaRPr>
          </a:p>
          <a:p>
            <a:pPr algn="ctr">
              <a:lnSpc>
                <a:spcPct val="90000"/>
              </a:lnSpc>
              <a:spcBef>
                <a:spcPts val="1200"/>
              </a:spcBef>
              <a:buFontTx/>
              <a:buNone/>
            </a:pPr>
            <a:r>
              <a:rPr lang="ja-JP" altLang="en-US" sz="4800" dirty="0">
                <a:solidFill>
                  <a:srgbClr val="7030A0"/>
                </a:solidFill>
                <a:latin typeface="HGP創英角ｺﾞｼｯｸUB" panose="020B0900000000000000" pitchFamily="50" charset="-128"/>
                <a:ea typeface="HGP創英角ｺﾞｼｯｸUB" panose="020B0900000000000000" pitchFamily="50" charset="-128"/>
              </a:rPr>
              <a:t>その２％を受入れるチャンス！</a:t>
            </a:r>
            <a:endParaRPr lang="en-US" altLang="ja-JP" sz="4800" dirty="0">
              <a:solidFill>
                <a:srgbClr val="7030A0"/>
              </a:solidFill>
              <a:latin typeface="HGP創英角ｺﾞｼｯｸUB" panose="020B0900000000000000" pitchFamily="50" charset="-128"/>
              <a:ea typeface="HGP創英角ｺﾞｼｯｸUB" panose="020B0900000000000000" pitchFamily="50" charset="-128"/>
            </a:endParaRPr>
          </a:p>
          <a:p>
            <a:pPr algn="ctr">
              <a:lnSpc>
                <a:spcPct val="85000"/>
              </a:lnSpc>
              <a:spcBef>
                <a:spcPts val="0"/>
              </a:spcBef>
              <a:buFontTx/>
              <a:buNone/>
            </a:pPr>
            <a:endParaRPr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dirty="0">
                <a:solidFill>
                  <a:srgbClr val="CC0066"/>
                </a:solidFill>
                <a:latin typeface="UD デジタル 教科書体 NK-B" panose="02020700000000000000" pitchFamily="18" charset="-128"/>
                <a:ea typeface="UD デジタル 教科書体 NK-B" panose="02020700000000000000" pitchFamily="18" charset="-128"/>
              </a:rPr>
              <a:t>首都圏</a:t>
            </a:r>
            <a:r>
              <a:rPr lang="en-US" altLang="ja-JP" dirty="0">
                <a:solidFill>
                  <a:srgbClr val="CC0066"/>
                </a:solidFill>
                <a:latin typeface="UD デジタル 教科書体 NK-B" panose="02020700000000000000" pitchFamily="18" charset="-128"/>
                <a:ea typeface="UD デジタル 教科書体 NK-B" panose="02020700000000000000" pitchFamily="18" charset="-128"/>
              </a:rPr>
              <a:t>3500</a:t>
            </a:r>
            <a:r>
              <a:rPr lang="ja-JP" altLang="en-US" dirty="0">
                <a:solidFill>
                  <a:srgbClr val="CC0066"/>
                </a:solidFill>
                <a:latin typeface="UD デジタル 教科書体 NK-B" panose="02020700000000000000" pitchFamily="18" charset="-128"/>
                <a:ea typeface="UD デジタル 教科書体 NK-B" panose="02020700000000000000" pitchFamily="18" charset="-128"/>
              </a:rPr>
              <a:t>万人の２％は</a:t>
            </a:r>
            <a:r>
              <a:rPr lang="en-US" altLang="ja-JP" dirty="0">
                <a:solidFill>
                  <a:srgbClr val="CC0066"/>
                </a:solidFill>
                <a:latin typeface="UD デジタル 教科書体 NK-B" panose="02020700000000000000" pitchFamily="18" charset="-128"/>
                <a:ea typeface="UD デジタル 教科書体 NK-B" panose="02020700000000000000" pitchFamily="18" charset="-128"/>
              </a:rPr>
              <a:t>70</a:t>
            </a:r>
            <a:r>
              <a:rPr lang="ja-JP" altLang="en-US" dirty="0">
                <a:solidFill>
                  <a:srgbClr val="CC0066"/>
                </a:solidFill>
                <a:latin typeface="UD デジタル 教科書体 NK-B" panose="02020700000000000000" pitchFamily="18" charset="-128"/>
                <a:ea typeface="UD デジタル 教科書体 NK-B" panose="02020700000000000000" pitchFamily="18" charset="-128"/>
              </a:rPr>
              <a:t>万人。</a:t>
            </a:r>
            <a:endParaRPr lang="en-US" altLang="ja-JP" dirty="0">
              <a:solidFill>
                <a:srgbClr val="CC0066"/>
              </a:solidFill>
              <a:latin typeface="UD デジタル 教科書体 NK-B" panose="02020700000000000000" pitchFamily="18" charset="-128"/>
              <a:ea typeface="UD デジタル 教科書体 NK-B" panose="02020700000000000000" pitchFamily="18" charset="-128"/>
            </a:endParaRPr>
          </a:p>
          <a:p>
            <a:pPr algn="ctr">
              <a:lnSpc>
                <a:spcPct val="90000"/>
              </a:lnSpc>
              <a:spcBef>
                <a:spcPts val="0"/>
              </a:spcBef>
              <a:buFontTx/>
              <a:buNone/>
            </a:pPr>
            <a:r>
              <a:rPr lang="ja-JP" altLang="en-US" dirty="0">
                <a:solidFill>
                  <a:srgbClr val="C00000"/>
                </a:solidFill>
                <a:latin typeface="UD デジタル 教科書体 NK-B" panose="02020700000000000000" pitchFamily="18" charset="-128"/>
                <a:ea typeface="UD デジタル 教科書体 NK-B" panose="02020700000000000000" pitchFamily="18" charset="-128"/>
              </a:rPr>
              <a:t>京阪神</a:t>
            </a:r>
            <a:r>
              <a:rPr lang="en-US" altLang="ja-JP" dirty="0">
                <a:solidFill>
                  <a:srgbClr val="C00000"/>
                </a:solidFill>
                <a:latin typeface="UD デジタル 教科書体 NK-B" panose="02020700000000000000" pitchFamily="18" charset="-128"/>
                <a:ea typeface="UD デジタル 教科書体 NK-B" panose="02020700000000000000" pitchFamily="18" charset="-128"/>
              </a:rPr>
              <a:t>1500</a:t>
            </a:r>
            <a:r>
              <a:rPr lang="ja-JP" altLang="en-US" dirty="0">
                <a:solidFill>
                  <a:srgbClr val="C00000"/>
                </a:solidFill>
                <a:latin typeface="UD デジタル 教科書体 NK-B" panose="02020700000000000000" pitchFamily="18" charset="-128"/>
                <a:ea typeface="UD デジタル 教科書体 NK-B" panose="02020700000000000000" pitchFamily="18" charset="-128"/>
              </a:rPr>
              <a:t>万人の２％は</a:t>
            </a:r>
            <a:r>
              <a:rPr lang="en-US" altLang="ja-JP" dirty="0">
                <a:solidFill>
                  <a:srgbClr val="C00000"/>
                </a:solidFill>
                <a:latin typeface="UD デジタル 教科書体 NK-B" panose="02020700000000000000" pitchFamily="18" charset="-128"/>
                <a:ea typeface="UD デジタル 教科書体 NK-B" panose="02020700000000000000" pitchFamily="18" charset="-128"/>
              </a:rPr>
              <a:t>30</a:t>
            </a:r>
            <a:r>
              <a:rPr lang="ja-JP" altLang="en-US" dirty="0">
                <a:solidFill>
                  <a:srgbClr val="C00000"/>
                </a:solidFill>
                <a:latin typeface="UD デジタル 教科書体 NK-B" panose="02020700000000000000" pitchFamily="18" charset="-128"/>
                <a:ea typeface="UD デジタル 教科書体 NK-B" panose="02020700000000000000" pitchFamily="18" charset="-128"/>
              </a:rPr>
              <a:t>万人。</a:t>
            </a:r>
            <a:endParaRPr lang="en-US" altLang="ja-JP" sz="40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90000"/>
              </a:lnSpc>
              <a:spcBef>
                <a:spcPts val="0"/>
              </a:spcBef>
              <a:buFontTx/>
              <a:buNone/>
            </a:pPr>
            <a:r>
              <a:rPr lang="ja-JP" altLang="en-US" sz="4000" dirty="0">
                <a:solidFill>
                  <a:srgbClr val="FF0000"/>
                </a:solidFill>
                <a:latin typeface="HGP創英角ｺﾞｼｯｸUB" panose="020B0900000000000000" pitchFamily="50" charset="-128"/>
                <a:ea typeface="HGP創英角ｺﾞｼｯｸUB" panose="020B0900000000000000" pitchFamily="50" charset="-128"/>
              </a:rPr>
              <a:t>潜在市場は大きい！</a:t>
            </a:r>
            <a:endParaRPr lang="en-US" altLang="ja-JP" sz="4000" dirty="0">
              <a:solidFill>
                <a:srgbClr val="FF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578926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8)">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272"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strVal val="2/3*#ppt_w"/>
                                          </p:val>
                                        </p:tav>
                                        <p:tav tm="100000">
                                          <p:val>
                                            <p:strVal val="#ppt_w"/>
                                          </p:val>
                                        </p:tav>
                                      </p:tavLst>
                                    </p:anim>
                                    <p:anim calcmode="lin" valueType="num">
                                      <p:cBhvr>
                                        <p:cTn id="33" dur="500" fill="hold"/>
                                        <p:tgtEl>
                                          <p:spTgt spid="7">
                                            <p:bg/>
                                          </p:spTgt>
                                        </p:tgtEl>
                                        <p:attrNameLst>
                                          <p:attrName>ppt_h</p:attrName>
                                        </p:attrNameLst>
                                      </p:cBhvr>
                                      <p:tavLst>
                                        <p:tav tm="0">
                                          <p:val>
                                            <p:strVal val="2/3*#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272"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strVal val="2/3*#ppt_w"/>
                                          </p:val>
                                        </p:tav>
                                        <p:tav tm="100000">
                                          <p:val>
                                            <p:strVal val="#ppt_w"/>
                                          </p:val>
                                        </p:tav>
                                      </p:tavLst>
                                    </p:anim>
                                    <p:anim calcmode="lin" valueType="num">
                                      <p:cBhvr>
                                        <p:cTn id="39" dur="500" fill="hold"/>
                                        <p:tgtEl>
                                          <p:spTgt spid="7">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272" fill="hold" grpId="0" nodeType="clickEffect">
                                  <p:stCondLst>
                                    <p:cond delay="0"/>
                                  </p:stCondLst>
                                  <p:childTnLst>
                                    <p:set>
                                      <p:cBhvr>
                                        <p:cTn id="43" dur="1" fill="hold">
                                          <p:stCondLst>
                                            <p:cond delay="0"/>
                                          </p:stCondLst>
                                        </p:cTn>
                                        <p:tgtEl>
                                          <p:spTgt spid="7">
                                            <p:txEl>
                                              <p:pRg st="1" end="1"/>
                                            </p:txEl>
                                          </p:spTgt>
                                        </p:tgtEl>
                                        <p:attrNameLst>
                                          <p:attrName>style.visibility</p:attrName>
                                        </p:attrNameLst>
                                      </p:cBhvr>
                                      <p:to>
                                        <p:strVal val="visible"/>
                                      </p:to>
                                    </p:set>
                                    <p:anim calcmode="lin" valueType="num">
                                      <p:cBhvr>
                                        <p:cTn id="44" dur="500" fill="hold"/>
                                        <p:tgtEl>
                                          <p:spTgt spid="7">
                                            <p:txEl>
                                              <p:pRg st="1" end="1"/>
                                            </p:txEl>
                                          </p:spTgt>
                                        </p:tgtEl>
                                        <p:attrNameLst>
                                          <p:attrName>ppt_w</p:attrName>
                                        </p:attrNameLst>
                                      </p:cBhvr>
                                      <p:tavLst>
                                        <p:tav tm="0">
                                          <p:val>
                                            <p:strVal val="2/3*#ppt_w"/>
                                          </p:val>
                                        </p:tav>
                                        <p:tav tm="100000">
                                          <p:val>
                                            <p:strVal val="#ppt_w"/>
                                          </p:val>
                                        </p:tav>
                                      </p:tavLst>
                                    </p:anim>
                                    <p:anim calcmode="lin" valueType="num">
                                      <p:cBhvr>
                                        <p:cTn id="45" dur="500" fill="hold"/>
                                        <p:tgtEl>
                                          <p:spTgt spid="7">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272"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 calcmode="lin" valueType="num">
                                      <p:cBhvr>
                                        <p:cTn id="50" dur="500" fill="hold"/>
                                        <p:tgtEl>
                                          <p:spTgt spid="7">
                                            <p:txEl>
                                              <p:pRg st="2" end="2"/>
                                            </p:txEl>
                                          </p:spTgt>
                                        </p:tgtEl>
                                        <p:attrNameLst>
                                          <p:attrName>ppt_w</p:attrName>
                                        </p:attrNameLst>
                                      </p:cBhvr>
                                      <p:tavLst>
                                        <p:tav tm="0">
                                          <p:val>
                                            <p:strVal val="2/3*#ppt_w"/>
                                          </p:val>
                                        </p:tav>
                                        <p:tav tm="100000">
                                          <p:val>
                                            <p:strVal val="#ppt_w"/>
                                          </p:val>
                                        </p:tav>
                                      </p:tavLst>
                                    </p:anim>
                                    <p:anim calcmode="lin" valueType="num">
                                      <p:cBhvr>
                                        <p:cTn id="51" dur="500" fill="hold"/>
                                        <p:tgtEl>
                                          <p:spTgt spid="7">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272" fill="hold" grpId="0" nodeType="clickEffect">
                                  <p:stCondLst>
                                    <p:cond delay="0"/>
                                  </p:stCondLst>
                                  <p:childTnLst>
                                    <p:set>
                                      <p:cBhvr>
                                        <p:cTn id="55" dur="1" fill="hold">
                                          <p:stCondLst>
                                            <p:cond delay="0"/>
                                          </p:stCondLst>
                                        </p:cTn>
                                        <p:tgtEl>
                                          <p:spTgt spid="7">
                                            <p:txEl>
                                              <p:pRg st="3" end="3"/>
                                            </p:txEl>
                                          </p:spTgt>
                                        </p:tgtEl>
                                        <p:attrNameLst>
                                          <p:attrName>style.visibility</p:attrName>
                                        </p:attrNameLst>
                                      </p:cBhvr>
                                      <p:to>
                                        <p:strVal val="visible"/>
                                      </p:to>
                                    </p:set>
                                    <p:anim calcmode="lin" valueType="num">
                                      <p:cBhvr>
                                        <p:cTn id="56" dur="500" fill="hold"/>
                                        <p:tgtEl>
                                          <p:spTgt spid="7">
                                            <p:txEl>
                                              <p:pRg st="3" end="3"/>
                                            </p:txEl>
                                          </p:spTgt>
                                        </p:tgtEl>
                                        <p:attrNameLst>
                                          <p:attrName>ppt_w</p:attrName>
                                        </p:attrNameLst>
                                      </p:cBhvr>
                                      <p:tavLst>
                                        <p:tav tm="0">
                                          <p:val>
                                            <p:strVal val="2/3*#ppt_w"/>
                                          </p:val>
                                        </p:tav>
                                        <p:tav tm="100000">
                                          <p:val>
                                            <p:strVal val="#ppt_w"/>
                                          </p:val>
                                        </p:tav>
                                      </p:tavLst>
                                    </p:anim>
                                    <p:anim calcmode="lin" valueType="num">
                                      <p:cBhvr>
                                        <p:cTn id="57" dur="500" fill="hold"/>
                                        <p:tgtEl>
                                          <p:spTgt spid="7">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3" presetClass="entr" presetSubtype="272" fill="hold" grpId="0"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 calcmode="lin" valueType="num">
                                      <p:cBhvr>
                                        <p:cTn id="62" dur="500" fill="hold"/>
                                        <p:tgtEl>
                                          <p:spTgt spid="7">
                                            <p:txEl>
                                              <p:pRg st="4" end="4"/>
                                            </p:txEl>
                                          </p:spTgt>
                                        </p:tgtEl>
                                        <p:attrNameLst>
                                          <p:attrName>ppt_w</p:attrName>
                                        </p:attrNameLst>
                                      </p:cBhvr>
                                      <p:tavLst>
                                        <p:tav tm="0">
                                          <p:val>
                                            <p:strVal val="2/3*#ppt_w"/>
                                          </p:val>
                                        </p:tav>
                                        <p:tav tm="100000">
                                          <p:val>
                                            <p:strVal val="#ppt_w"/>
                                          </p:val>
                                        </p:tav>
                                      </p:tavLst>
                                    </p:anim>
                                    <p:anim calcmode="lin" valueType="num">
                                      <p:cBhvr>
                                        <p:cTn id="63" dur="500" fill="hold"/>
                                        <p:tgtEl>
                                          <p:spTgt spid="7">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3" presetClass="entr" presetSubtype="272" fill="hold" grpId="0" nodeType="clickEffect">
                                  <p:stCondLst>
                                    <p:cond delay="0"/>
                                  </p:stCondLst>
                                  <p:childTnLst>
                                    <p:set>
                                      <p:cBhvr>
                                        <p:cTn id="67" dur="1" fill="hold">
                                          <p:stCondLst>
                                            <p:cond delay="0"/>
                                          </p:stCondLst>
                                        </p:cTn>
                                        <p:tgtEl>
                                          <p:spTgt spid="7">
                                            <p:txEl>
                                              <p:pRg st="5" end="5"/>
                                            </p:txEl>
                                          </p:spTgt>
                                        </p:tgtEl>
                                        <p:attrNameLst>
                                          <p:attrName>style.visibility</p:attrName>
                                        </p:attrNameLst>
                                      </p:cBhvr>
                                      <p:to>
                                        <p:strVal val="visible"/>
                                      </p:to>
                                    </p:set>
                                    <p:anim calcmode="lin" valueType="num">
                                      <p:cBhvr>
                                        <p:cTn id="68" dur="500" fill="hold"/>
                                        <p:tgtEl>
                                          <p:spTgt spid="7">
                                            <p:txEl>
                                              <p:pRg st="5" end="5"/>
                                            </p:txEl>
                                          </p:spTgt>
                                        </p:tgtEl>
                                        <p:attrNameLst>
                                          <p:attrName>ppt_w</p:attrName>
                                        </p:attrNameLst>
                                      </p:cBhvr>
                                      <p:tavLst>
                                        <p:tav tm="0">
                                          <p:val>
                                            <p:strVal val="2/3*#ppt_w"/>
                                          </p:val>
                                        </p:tav>
                                        <p:tav tm="100000">
                                          <p:val>
                                            <p:strVal val="#ppt_w"/>
                                          </p:val>
                                        </p:tav>
                                      </p:tavLst>
                                    </p:anim>
                                    <p:anim calcmode="lin" valueType="num">
                                      <p:cBhvr>
                                        <p:cTn id="69" dur="500" fill="hold"/>
                                        <p:tgtEl>
                                          <p:spTgt spid="7">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3" presetClass="entr" presetSubtype="272" fill="hold" grpId="0" nodeType="clickEffect">
                                  <p:stCondLst>
                                    <p:cond delay="0"/>
                                  </p:stCondLst>
                                  <p:childTnLst>
                                    <p:set>
                                      <p:cBhvr>
                                        <p:cTn id="73" dur="1" fill="hold">
                                          <p:stCondLst>
                                            <p:cond delay="0"/>
                                          </p:stCondLst>
                                        </p:cTn>
                                        <p:tgtEl>
                                          <p:spTgt spid="7">
                                            <p:txEl>
                                              <p:pRg st="7" end="7"/>
                                            </p:txEl>
                                          </p:spTgt>
                                        </p:tgtEl>
                                        <p:attrNameLst>
                                          <p:attrName>style.visibility</p:attrName>
                                        </p:attrNameLst>
                                      </p:cBhvr>
                                      <p:to>
                                        <p:strVal val="visible"/>
                                      </p:to>
                                    </p:set>
                                    <p:anim calcmode="lin" valueType="num">
                                      <p:cBhvr>
                                        <p:cTn id="74" dur="500" fill="hold"/>
                                        <p:tgtEl>
                                          <p:spTgt spid="7">
                                            <p:txEl>
                                              <p:pRg st="7" end="7"/>
                                            </p:txEl>
                                          </p:spTgt>
                                        </p:tgtEl>
                                        <p:attrNameLst>
                                          <p:attrName>ppt_w</p:attrName>
                                        </p:attrNameLst>
                                      </p:cBhvr>
                                      <p:tavLst>
                                        <p:tav tm="0">
                                          <p:val>
                                            <p:strVal val="2/3*#ppt_w"/>
                                          </p:val>
                                        </p:tav>
                                        <p:tav tm="100000">
                                          <p:val>
                                            <p:strVal val="#ppt_w"/>
                                          </p:val>
                                        </p:tav>
                                      </p:tavLst>
                                    </p:anim>
                                    <p:anim calcmode="lin" valueType="num">
                                      <p:cBhvr>
                                        <p:cTn id="75" dur="500" fill="hold"/>
                                        <p:tgtEl>
                                          <p:spTgt spid="7">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23" presetClass="entr" presetSubtype="272" fill="hold" grpId="0" nodeType="clickEffect">
                                  <p:stCondLst>
                                    <p:cond delay="0"/>
                                  </p:stCondLst>
                                  <p:childTnLst>
                                    <p:set>
                                      <p:cBhvr>
                                        <p:cTn id="79" dur="1" fill="hold">
                                          <p:stCondLst>
                                            <p:cond delay="0"/>
                                          </p:stCondLst>
                                        </p:cTn>
                                        <p:tgtEl>
                                          <p:spTgt spid="7">
                                            <p:txEl>
                                              <p:pRg st="8" end="8"/>
                                            </p:txEl>
                                          </p:spTgt>
                                        </p:tgtEl>
                                        <p:attrNameLst>
                                          <p:attrName>style.visibility</p:attrName>
                                        </p:attrNameLst>
                                      </p:cBhvr>
                                      <p:to>
                                        <p:strVal val="visible"/>
                                      </p:to>
                                    </p:set>
                                    <p:anim calcmode="lin" valueType="num">
                                      <p:cBhvr>
                                        <p:cTn id="80" dur="500" fill="hold"/>
                                        <p:tgtEl>
                                          <p:spTgt spid="7">
                                            <p:txEl>
                                              <p:pRg st="8" end="8"/>
                                            </p:txEl>
                                          </p:spTgt>
                                        </p:tgtEl>
                                        <p:attrNameLst>
                                          <p:attrName>ppt_w</p:attrName>
                                        </p:attrNameLst>
                                      </p:cBhvr>
                                      <p:tavLst>
                                        <p:tav tm="0">
                                          <p:val>
                                            <p:strVal val="2/3*#ppt_w"/>
                                          </p:val>
                                        </p:tav>
                                        <p:tav tm="100000">
                                          <p:val>
                                            <p:strVal val="#ppt_w"/>
                                          </p:val>
                                        </p:tav>
                                      </p:tavLst>
                                    </p:anim>
                                    <p:anim calcmode="lin" valueType="num">
                                      <p:cBhvr>
                                        <p:cTn id="81" dur="500" fill="hold"/>
                                        <p:tgtEl>
                                          <p:spTgt spid="7">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23" presetClass="entr" presetSubtype="272" fill="hold" grpId="0" nodeType="clickEffect">
                                  <p:stCondLst>
                                    <p:cond delay="0"/>
                                  </p:stCondLst>
                                  <p:childTnLst>
                                    <p:set>
                                      <p:cBhvr>
                                        <p:cTn id="85" dur="1" fill="hold">
                                          <p:stCondLst>
                                            <p:cond delay="0"/>
                                          </p:stCondLst>
                                        </p:cTn>
                                        <p:tgtEl>
                                          <p:spTgt spid="7">
                                            <p:txEl>
                                              <p:pRg st="9" end="9"/>
                                            </p:txEl>
                                          </p:spTgt>
                                        </p:tgtEl>
                                        <p:attrNameLst>
                                          <p:attrName>style.visibility</p:attrName>
                                        </p:attrNameLst>
                                      </p:cBhvr>
                                      <p:to>
                                        <p:strVal val="visible"/>
                                      </p:to>
                                    </p:set>
                                    <p:anim calcmode="lin" valueType="num">
                                      <p:cBhvr>
                                        <p:cTn id="86" dur="500" fill="hold"/>
                                        <p:tgtEl>
                                          <p:spTgt spid="7">
                                            <p:txEl>
                                              <p:pRg st="9" end="9"/>
                                            </p:txEl>
                                          </p:spTgt>
                                        </p:tgtEl>
                                        <p:attrNameLst>
                                          <p:attrName>ppt_w</p:attrName>
                                        </p:attrNameLst>
                                      </p:cBhvr>
                                      <p:tavLst>
                                        <p:tav tm="0">
                                          <p:val>
                                            <p:strVal val="2/3*#ppt_w"/>
                                          </p:val>
                                        </p:tav>
                                        <p:tav tm="100000">
                                          <p:val>
                                            <p:strVal val="#ppt_w"/>
                                          </p:val>
                                        </p:tav>
                                      </p:tavLst>
                                    </p:anim>
                                    <p:anim calcmode="lin" valueType="num">
                                      <p:cBhvr>
                                        <p:cTn id="87" dur="500" fill="hold"/>
                                        <p:tgtEl>
                                          <p:spTgt spid="7">
                                            <p:txEl>
                                              <p:pRg st="9" end="9"/>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7" grpId="0" build="p"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ECCEB1B-184D-440F-8C31-A975BF347164}"/>
              </a:ext>
            </a:extLst>
          </p:cNvPr>
          <p:cNvSpPr txBox="1">
            <a:spLocks noChangeArrowheads="1"/>
          </p:cNvSpPr>
          <p:nvPr/>
        </p:nvSpPr>
        <p:spPr bwMode="auto">
          <a:xfrm>
            <a:off x="89693" y="44624"/>
            <a:ext cx="8964613"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800" dirty="0">
                <a:latin typeface="HGP創英角ｺﾞｼｯｸUB" panose="020B0900000000000000" pitchFamily="50" charset="-128"/>
                <a:ea typeface="HGP創英角ｺﾞｼｯｸUB" panose="020B0900000000000000" pitchFamily="50" charset="-128"/>
              </a:rPr>
              <a:t>コロナ禍で東京の不動産市場に</a:t>
            </a:r>
            <a:endParaRPr lang="en-US" altLang="ja-JP" sz="4800" dirty="0">
              <a:latin typeface="HGP創英角ｺﾞｼｯｸUB" panose="020B0900000000000000" pitchFamily="50" charset="-128"/>
              <a:ea typeface="HGP創英角ｺﾞｼｯｸUB" panose="020B0900000000000000" pitchFamily="50" charset="-128"/>
            </a:endParaRPr>
          </a:p>
          <a:p>
            <a:pPr algn="ctr" eaLnBrk="1" hangingPunct="1">
              <a:lnSpc>
                <a:spcPct val="80000"/>
              </a:lnSpc>
              <a:spcBef>
                <a:spcPts val="0"/>
              </a:spcBef>
              <a:buFontTx/>
              <a:buNone/>
            </a:pPr>
            <a:r>
              <a:rPr lang="ja-JP" altLang="en-US" sz="4800" dirty="0">
                <a:latin typeface="HGP創英角ｺﾞｼｯｸUB" panose="020B0900000000000000" pitchFamily="50" charset="-128"/>
                <a:ea typeface="HGP創英角ｺﾞｼｯｸUB" panose="020B0900000000000000" pitchFamily="50" charset="-128"/>
              </a:rPr>
              <a:t>起きていること</a:t>
            </a:r>
          </a:p>
        </p:txBody>
      </p:sp>
      <p:sp>
        <p:nvSpPr>
          <p:cNvPr id="4" name="Text Box 3">
            <a:extLst>
              <a:ext uri="{FF2B5EF4-FFF2-40B4-BE49-F238E27FC236}">
                <a16:creationId xmlns:a16="http://schemas.microsoft.com/office/drawing/2014/main" id="{BDEA66CA-EF41-4A4E-B33F-7CF718D2B293}"/>
              </a:ext>
            </a:extLst>
          </p:cNvPr>
          <p:cNvSpPr txBox="1">
            <a:spLocks noChangeArrowheads="1"/>
          </p:cNvSpPr>
          <p:nvPr/>
        </p:nvSpPr>
        <p:spPr bwMode="auto">
          <a:xfrm>
            <a:off x="323528" y="1628800"/>
            <a:ext cx="8820472" cy="5176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720725" indent="-720725" eaLnBrk="1" hangingPunct="1">
              <a:lnSpc>
                <a:spcPct val="85000"/>
              </a:lnSpc>
              <a:spcBef>
                <a:spcPts val="600"/>
              </a:spcBef>
              <a:buFontTx/>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① 都心の商業床は、インバウンド客の消滅で、供給過剰に</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a:p>
            <a:pPr marL="720725" indent="-720725" eaLnBrk="1" hangingPunct="1">
              <a:lnSpc>
                <a:spcPct val="85000"/>
              </a:lnSpc>
              <a:spcBef>
                <a:spcPts val="1200"/>
              </a:spcBef>
              <a:buFontTx/>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② 都心のオフィス床も、テレワークの増加で過剰化 → 賃料相場低落</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marL="720725" indent="-720725" eaLnBrk="1" hangingPunct="1">
              <a:lnSpc>
                <a:spcPct val="85000"/>
              </a:lnSpc>
              <a:spcBef>
                <a:spcPts val="1200"/>
              </a:spcBef>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③ 住宅に関しては、</a:t>
            </a:r>
            <a:r>
              <a:rPr lang="ja-JP" altLang="en-US" sz="4400" u="sng" dirty="0">
                <a:solidFill>
                  <a:srgbClr val="006699"/>
                </a:solidFill>
                <a:latin typeface="UD デジタル 教科書体 NK-B" panose="02020700000000000000" pitchFamily="18" charset="-128"/>
                <a:ea typeface="UD デジタル 教科書体 NK-B" panose="02020700000000000000" pitchFamily="18" charset="-128"/>
              </a:rPr>
              <a:t>郊外の再評価</a:t>
            </a: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とオフィスの余る</a:t>
            </a:r>
            <a:r>
              <a:rPr lang="ja-JP" altLang="en-US" sz="4400" u="sng" dirty="0">
                <a:solidFill>
                  <a:srgbClr val="006699"/>
                </a:solidFill>
                <a:latin typeface="UD デジタル 教科書体 NK-B" panose="02020700000000000000" pitchFamily="18" charset="-128"/>
                <a:ea typeface="UD デジタル 教科書体 NK-B" panose="02020700000000000000" pitchFamily="18" charset="-128"/>
              </a:rPr>
              <a:t>都心への逆流入</a:t>
            </a: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の２つの流れが起きている</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a:p>
            <a:pPr marL="720725" indent="-720725" eaLnBrk="1" hangingPunct="1">
              <a:lnSpc>
                <a:spcPct val="85000"/>
              </a:lnSpc>
              <a:spcBef>
                <a:spcPts val="1200"/>
              </a:spcBef>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④ 地方移住はまだ少数にとどまる</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p:txBody>
      </p:sp>
      <p:sp>
        <p:nvSpPr>
          <p:cNvPr id="5" name="楕円 4">
            <a:extLst>
              <a:ext uri="{FF2B5EF4-FFF2-40B4-BE49-F238E27FC236}">
                <a16:creationId xmlns:a16="http://schemas.microsoft.com/office/drawing/2014/main" id="{BABF7B8B-27B4-4432-8292-430182685EDD}"/>
              </a:ext>
            </a:extLst>
          </p:cNvPr>
          <p:cNvSpPr/>
          <p:nvPr/>
        </p:nvSpPr>
        <p:spPr bwMode="auto">
          <a:xfrm>
            <a:off x="423617" y="6035339"/>
            <a:ext cx="559472" cy="587180"/>
          </a:xfrm>
          <a:prstGeom prst="ellipse">
            <a:avLst/>
          </a:prstGeom>
          <a:no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7" name="AutoShape 26">
            <a:extLst>
              <a:ext uri="{FF2B5EF4-FFF2-40B4-BE49-F238E27FC236}">
                <a16:creationId xmlns:a16="http://schemas.microsoft.com/office/drawing/2014/main" id="{C2443D15-39E6-4CA8-B6D3-C0262985752E}"/>
              </a:ext>
            </a:extLst>
          </p:cNvPr>
          <p:cNvSpPr>
            <a:spLocks noChangeArrowheads="1"/>
          </p:cNvSpPr>
          <p:nvPr/>
        </p:nvSpPr>
        <p:spPr bwMode="auto">
          <a:xfrm>
            <a:off x="123542" y="98160"/>
            <a:ext cx="8912954" cy="6669360"/>
          </a:xfrm>
          <a:prstGeom prst="star24">
            <a:avLst>
              <a:gd name="adj" fmla="val 46787"/>
            </a:avLst>
          </a:prstGeom>
          <a:solidFill>
            <a:srgbClr val="FFFFCC"/>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5000"/>
              </a:lnSpc>
              <a:spcBef>
                <a:spcPts val="0"/>
              </a:spcBef>
              <a:buFontTx/>
              <a:buNone/>
            </a:pPr>
            <a:r>
              <a:rPr lang="ja-JP" altLang="en-US" sz="3600" dirty="0">
                <a:solidFill>
                  <a:srgbClr val="FF0000"/>
                </a:solidFill>
                <a:latin typeface="UD デジタル 教科書体 NK-B" panose="02020700000000000000" pitchFamily="18" charset="-128"/>
                <a:ea typeface="UD デジタル 教科書体 NK-B" panose="02020700000000000000" pitchFamily="18" charset="-128"/>
              </a:rPr>
              <a:t>何の痛みも感じずに</a:t>
            </a:r>
            <a:endParaRPr lang="en-US" altLang="ja-JP" sz="36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90000"/>
              </a:lnSpc>
              <a:spcBef>
                <a:spcPts val="0"/>
              </a:spcBef>
              <a:buFontTx/>
              <a:buNone/>
            </a:pPr>
            <a:r>
              <a:rPr lang="ja-JP" altLang="en-US" sz="3600" dirty="0">
                <a:solidFill>
                  <a:srgbClr val="FF0000"/>
                </a:solidFill>
                <a:latin typeface="UD デジタル 教科書体 NK-B" panose="02020700000000000000" pitchFamily="18" charset="-128"/>
                <a:ea typeface="UD デジタル 教科書体 NK-B" panose="02020700000000000000" pitchFamily="18" charset="-128"/>
              </a:rPr>
              <a:t>大都市で通勤を続ける人が２割。</a:t>
            </a:r>
            <a:endParaRPr lang="en-US" altLang="ja-JP" sz="36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90000"/>
              </a:lnSpc>
              <a:spcBef>
                <a:spcPts val="600"/>
              </a:spcBef>
              <a:buFontTx/>
              <a:buNone/>
            </a:pPr>
            <a:r>
              <a:rPr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嫌だと思いつつ続ける、が６割。</a:t>
            </a:r>
            <a:endParaRPr lang="en-US" altLang="ja-JP" sz="4000" dirty="0">
              <a:solidFill>
                <a:srgbClr val="C00000"/>
              </a:solidFill>
              <a:latin typeface="UD デジタル 教科書体 NK-B" panose="02020700000000000000" pitchFamily="18" charset="-128"/>
              <a:ea typeface="UD デジタル 教科書体 NK-B" panose="02020700000000000000" pitchFamily="18" charset="-128"/>
            </a:endParaRPr>
          </a:p>
          <a:p>
            <a:pPr algn="ctr">
              <a:lnSpc>
                <a:spcPct val="90000"/>
              </a:lnSpc>
              <a:spcBef>
                <a:spcPts val="600"/>
              </a:spcBef>
              <a:buFontTx/>
              <a:buNone/>
            </a:pPr>
            <a:r>
              <a:rPr lang="ja-JP" altLang="en-US" sz="4400" dirty="0">
                <a:solidFill>
                  <a:srgbClr val="A50021"/>
                </a:solidFill>
                <a:latin typeface="UD デジタル 教科書体 NK-B" panose="02020700000000000000" pitchFamily="18" charset="-128"/>
                <a:ea typeface="UD デジタル 教科書体 NK-B" panose="02020700000000000000" pitchFamily="18" charset="-128"/>
              </a:rPr>
              <a:t>脱出を探る人はせいぜい２割。</a:t>
            </a:r>
            <a:endParaRPr lang="en-US" altLang="ja-JP" sz="4400" dirty="0">
              <a:solidFill>
                <a:srgbClr val="A50021"/>
              </a:solidFill>
              <a:latin typeface="UD デジタル 教科書体 NK-B" panose="02020700000000000000" pitchFamily="18" charset="-128"/>
              <a:ea typeface="UD デジタル 教科書体 NK-B" panose="02020700000000000000" pitchFamily="18" charset="-128"/>
            </a:endParaRPr>
          </a:p>
          <a:p>
            <a:pPr algn="ctr">
              <a:lnSpc>
                <a:spcPct val="90000"/>
              </a:lnSpc>
              <a:spcBef>
                <a:spcPts val="600"/>
              </a:spcBef>
              <a:buFontTx/>
              <a:buNone/>
            </a:pPr>
            <a:r>
              <a:rPr lang="ja-JP" altLang="en-US" sz="4800" dirty="0">
                <a:solidFill>
                  <a:srgbClr val="CC0066"/>
                </a:solidFill>
                <a:latin typeface="HGP創英角ｺﾞｼｯｸUB" panose="020B0900000000000000" pitchFamily="50" charset="-128"/>
                <a:ea typeface="HGP創英角ｺﾞｼｯｸUB" panose="020B0900000000000000" pitchFamily="50" charset="-128"/>
              </a:rPr>
              <a:t>実際に動くのは２％くらいだが</a:t>
            </a:r>
            <a:endParaRPr lang="en-US" altLang="ja-JP" sz="4800" dirty="0">
              <a:solidFill>
                <a:srgbClr val="CC0066"/>
              </a:solidFill>
              <a:latin typeface="HGP創英角ｺﾞｼｯｸUB" panose="020B0900000000000000" pitchFamily="50" charset="-128"/>
              <a:ea typeface="HGP創英角ｺﾞｼｯｸUB" panose="020B0900000000000000" pitchFamily="50" charset="-128"/>
            </a:endParaRPr>
          </a:p>
          <a:p>
            <a:pPr algn="ctr">
              <a:lnSpc>
                <a:spcPct val="90000"/>
              </a:lnSpc>
              <a:spcBef>
                <a:spcPts val="1200"/>
              </a:spcBef>
              <a:buFontTx/>
              <a:buNone/>
            </a:pPr>
            <a:r>
              <a:rPr lang="ja-JP" altLang="en-US" sz="4800" dirty="0">
                <a:solidFill>
                  <a:srgbClr val="7030A0"/>
                </a:solidFill>
                <a:latin typeface="HGP創英角ｺﾞｼｯｸUB" panose="020B0900000000000000" pitchFamily="50" charset="-128"/>
                <a:ea typeface="HGP創英角ｺﾞｼｯｸUB" panose="020B0900000000000000" pitchFamily="50" charset="-128"/>
              </a:rPr>
              <a:t>その２％を受入れるチャンス！</a:t>
            </a:r>
            <a:endParaRPr lang="en-US" altLang="ja-JP" sz="4800" dirty="0">
              <a:solidFill>
                <a:srgbClr val="7030A0"/>
              </a:solidFill>
              <a:latin typeface="HGP創英角ｺﾞｼｯｸUB" panose="020B0900000000000000" pitchFamily="50" charset="-128"/>
              <a:ea typeface="HGP創英角ｺﾞｼｯｸUB" panose="020B0900000000000000" pitchFamily="50" charset="-128"/>
            </a:endParaRPr>
          </a:p>
          <a:p>
            <a:pPr algn="ctr">
              <a:lnSpc>
                <a:spcPct val="85000"/>
              </a:lnSpc>
              <a:spcBef>
                <a:spcPts val="0"/>
              </a:spcBef>
              <a:buFontTx/>
              <a:buNone/>
            </a:pPr>
            <a:endParaRPr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dirty="0">
                <a:solidFill>
                  <a:srgbClr val="CC0066"/>
                </a:solidFill>
                <a:latin typeface="UD デジタル 教科書体 NK-B" panose="02020700000000000000" pitchFamily="18" charset="-128"/>
                <a:ea typeface="UD デジタル 教科書体 NK-B" panose="02020700000000000000" pitchFamily="18" charset="-128"/>
              </a:rPr>
              <a:t>首都圏</a:t>
            </a:r>
            <a:r>
              <a:rPr lang="en-US" altLang="ja-JP" dirty="0">
                <a:solidFill>
                  <a:srgbClr val="CC0066"/>
                </a:solidFill>
                <a:latin typeface="UD デジタル 教科書体 NK-B" panose="02020700000000000000" pitchFamily="18" charset="-128"/>
                <a:ea typeface="UD デジタル 教科書体 NK-B" panose="02020700000000000000" pitchFamily="18" charset="-128"/>
              </a:rPr>
              <a:t>3500</a:t>
            </a:r>
            <a:r>
              <a:rPr lang="ja-JP" altLang="en-US" dirty="0">
                <a:solidFill>
                  <a:srgbClr val="CC0066"/>
                </a:solidFill>
                <a:latin typeface="UD デジタル 教科書体 NK-B" panose="02020700000000000000" pitchFamily="18" charset="-128"/>
                <a:ea typeface="UD デジタル 教科書体 NK-B" panose="02020700000000000000" pitchFamily="18" charset="-128"/>
              </a:rPr>
              <a:t>万人の２％は</a:t>
            </a:r>
            <a:r>
              <a:rPr lang="en-US" altLang="ja-JP" dirty="0">
                <a:solidFill>
                  <a:srgbClr val="CC0066"/>
                </a:solidFill>
                <a:latin typeface="UD デジタル 教科書体 NK-B" panose="02020700000000000000" pitchFamily="18" charset="-128"/>
                <a:ea typeface="UD デジタル 教科書体 NK-B" panose="02020700000000000000" pitchFamily="18" charset="-128"/>
              </a:rPr>
              <a:t>70</a:t>
            </a:r>
            <a:r>
              <a:rPr lang="ja-JP" altLang="en-US" dirty="0">
                <a:solidFill>
                  <a:srgbClr val="CC0066"/>
                </a:solidFill>
                <a:latin typeface="UD デジタル 教科書体 NK-B" panose="02020700000000000000" pitchFamily="18" charset="-128"/>
                <a:ea typeface="UD デジタル 教科書体 NK-B" panose="02020700000000000000" pitchFamily="18" charset="-128"/>
              </a:rPr>
              <a:t>万人。</a:t>
            </a:r>
            <a:endParaRPr lang="en-US" altLang="ja-JP" dirty="0">
              <a:solidFill>
                <a:srgbClr val="CC0066"/>
              </a:solidFill>
              <a:latin typeface="UD デジタル 教科書体 NK-B" panose="02020700000000000000" pitchFamily="18" charset="-128"/>
              <a:ea typeface="UD デジタル 教科書体 NK-B" panose="02020700000000000000" pitchFamily="18" charset="-128"/>
            </a:endParaRPr>
          </a:p>
          <a:p>
            <a:pPr algn="ctr">
              <a:lnSpc>
                <a:spcPct val="90000"/>
              </a:lnSpc>
              <a:spcBef>
                <a:spcPts val="0"/>
              </a:spcBef>
              <a:buFontTx/>
              <a:buNone/>
            </a:pPr>
            <a:r>
              <a:rPr lang="ja-JP" altLang="en-US" dirty="0">
                <a:solidFill>
                  <a:srgbClr val="C00000"/>
                </a:solidFill>
                <a:latin typeface="UD デジタル 教科書体 NK-B" panose="02020700000000000000" pitchFamily="18" charset="-128"/>
                <a:ea typeface="UD デジタル 教科書体 NK-B" panose="02020700000000000000" pitchFamily="18" charset="-128"/>
              </a:rPr>
              <a:t>京阪神</a:t>
            </a:r>
            <a:r>
              <a:rPr lang="en-US" altLang="ja-JP" dirty="0">
                <a:solidFill>
                  <a:srgbClr val="C00000"/>
                </a:solidFill>
                <a:latin typeface="UD デジタル 教科書体 NK-B" panose="02020700000000000000" pitchFamily="18" charset="-128"/>
                <a:ea typeface="UD デジタル 教科書体 NK-B" panose="02020700000000000000" pitchFamily="18" charset="-128"/>
              </a:rPr>
              <a:t>1500</a:t>
            </a:r>
            <a:r>
              <a:rPr lang="ja-JP" altLang="en-US" dirty="0">
                <a:solidFill>
                  <a:srgbClr val="C00000"/>
                </a:solidFill>
                <a:latin typeface="UD デジタル 教科書体 NK-B" panose="02020700000000000000" pitchFamily="18" charset="-128"/>
                <a:ea typeface="UD デジタル 教科書体 NK-B" panose="02020700000000000000" pitchFamily="18" charset="-128"/>
              </a:rPr>
              <a:t>万人の２％は</a:t>
            </a:r>
            <a:r>
              <a:rPr lang="en-US" altLang="ja-JP" dirty="0">
                <a:solidFill>
                  <a:srgbClr val="C00000"/>
                </a:solidFill>
                <a:latin typeface="UD デジタル 教科書体 NK-B" panose="02020700000000000000" pitchFamily="18" charset="-128"/>
                <a:ea typeface="UD デジタル 教科書体 NK-B" panose="02020700000000000000" pitchFamily="18" charset="-128"/>
              </a:rPr>
              <a:t>30</a:t>
            </a:r>
            <a:r>
              <a:rPr lang="ja-JP" altLang="en-US" dirty="0">
                <a:solidFill>
                  <a:srgbClr val="C00000"/>
                </a:solidFill>
                <a:latin typeface="UD デジタル 教科書体 NK-B" panose="02020700000000000000" pitchFamily="18" charset="-128"/>
                <a:ea typeface="UD デジタル 教科書体 NK-B" panose="02020700000000000000" pitchFamily="18" charset="-128"/>
              </a:rPr>
              <a:t>万人。</a:t>
            </a:r>
            <a:endParaRPr lang="en-US" altLang="ja-JP" sz="40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90000"/>
              </a:lnSpc>
              <a:spcBef>
                <a:spcPts val="0"/>
              </a:spcBef>
              <a:buFontTx/>
              <a:buNone/>
            </a:pPr>
            <a:r>
              <a:rPr lang="ja-JP" altLang="en-US" sz="4000" dirty="0">
                <a:solidFill>
                  <a:srgbClr val="FF0000"/>
                </a:solidFill>
                <a:latin typeface="HGP創英角ｺﾞｼｯｸUB" panose="020B0900000000000000" pitchFamily="50" charset="-128"/>
                <a:ea typeface="HGP創英角ｺﾞｼｯｸUB" panose="020B0900000000000000" pitchFamily="50" charset="-128"/>
              </a:rPr>
              <a:t>潜在市場は大きい！</a:t>
            </a:r>
            <a:endParaRPr lang="en-US" altLang="ja-JP" sz="40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AutoShape 26">
            <a:extLst>
              <a:ext uri="{FF2B5EF4-FFF2-40B4-BE49-F238E27FC236}">
                <a16:creationId xmlns:a16="http://schemas.microsoft.com/office/drawing/2014/main" id="{4995B61A-85BD-4F8B-93B4-68AE1551F4D6}"/>
              </a:ext>
            </a:extLst>
          </p:cNvPr>
          <p:cNvSpPr>
            <a:spLocks noChangeArrowheads="1"/>
          </p:cNvSpPr>
          <p:nvPr/>
        </p:nvSpPr>
        <p:spPr bwMode="auto">
          <a:xfrm>
            <a:off x="107504" y="94320"/>
            <a:ext cx="8912954" cy="6669360"/>
          </a:xfrm>
          <a:prstGeom prst="star24">
            <a:avLst>
              <a:gd name="adj" fmla="val 46787"/>
            </a:avLst>
          </a:prstGeom>
          <a:solidFill>
            <a:srgbClr val="CCFFFF"/>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0000"/>
              </a:lnSpc>
              <a:spcBef>
                <a:spcPts val="600"/>
              </a:spcBef>
              <a:buFontTx/>
              <a:buNone/>
            </a:pPr>
            <a:endParaRPr lang="en-US" altLang="ja-JP" sz="2000" dirty="0">
              <a:solidFill>
                <a:srgbClr val="663300"/>
              </a:solidFill>
              <a:latin typeface="HGP創英角ｺﾞｼｯｸUB" panose="020B0900000000000000" pitchFamily="50" charset="-128"/>
              <a:ea typeface="HGP創英角ｺﾞｼｯｸUB" panose="020B0900000000000000" pitchFamily="50" charset="-128"/>
            </a:endParaRPr>
          </a:p>
          <a:p>
            <a:pPr algn="ctr">
              <a:lnSpc>
                <a:spcPct val="80000"/>
              </a:lnSpc>
              <a:spcBef>
                <a:spcPts val="600"/>
              </a:spcBef>
              <a:buFontTx/>
              <a:buNone/>
            </a:pPr>
            <a:r>
              <a:rPr lang="ja-JP" altLang="en-US" sz="4400" dirty="0">
                <a:solidFill>
                  <a:srgbClr val="003300"/>
                </a:solidFill>
                <a:latin typeface="UD デジタル 教科書体 NK-B" panose="02020700000000000000" pitchFamily="18" charset="-128"/>
                <a:ea typeface="UD デジタル 教科書体 NK-B" panose="02020700000000000000" pitchFamily="18" charset="-128"/>
              </a:rPr>
              <a:t>現職に満足な人の</a:t>
            </a:r>
            <a:endParaRPr lang="en-US" altLang="ja-JP" sz="4400" dirty="0">
              <a:solidFill>
                <a:srgbClr val="003300"/>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600"/>
              </a:spcBef>
              <a:buFontTx/>
              <a:buNone/>
            </a:pPr>
            <a:r>
              <a:rPr lang="ja-JP" altLang="en-US" sz="4400" dirty="0">
                <a:solidFill>
                  <a:srgbClr val="003300"/>
                </a:solidFill>
                <a:latin typeface="UD デジタル 教科書体 NK-B" panose="02020700000000000000" pitchFamily="18" charset="-128"/>
                <a:ea typeface="UD デジタル 教科書体 NK-B" panose="02020700000000000000" pitchFamily="18" charset="-128"/>
              </a:rPr>
              <a:t>動きは当然ながら不活発。</a:t>
            </a:r>
            <a:endParaRPr lang="en-US" altLang="ja-JP" sz="4400" dirty="0">
              <a:solidFill>
                <a:srgbClr val="003300"/>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1200"/>
              </a:spcBef>
              <a:buFontTx/>
              <a:buNone/>
            </a:pPr>
            <a:r>
              <a:rPr lang="ja-JP" altLang="en-US" sz="4400" dirty="0">
                <a:solidFill>
                  <a:srgbClr val="008000"/>
                </a:solidFill>
                <a:latin typeface="UD デジタル 教科書体 NK-B" panose="02020700000000000000" pitchFamily="18" charset="-128"/>
                <a:ea typeface="UD デジタル 教科書体 NK-B" panose="02020700000000000000" pitchFamily="18" charset="-128"/>
              </a:rPr>
              <a:t>しかし転職市場は活発化する。</a:t>
            </a:r>
            <a:endParaRPr lang="en-US" altLang="ja-JP" sz="4400" dirty="0">
              <a:solidFill>
                <a:srgbClr val="008000"/>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1800"/>
              </a:spcBef>
              <a:buFontTx/>
              <a:buNone/>
            </a:pPr>
            <a:r>
              <a:rPr lang="ja-JP" altLang="en-US" sz="4400" dirty="0">
                <a:solidFill>
                  <a:srgbClr val="0033CC"/>
                </a:solidFill>
                <a:latin typeface="HGP創英角ｺﾞｼｯｸUB" panose="020B0900000000000000" pitchFamily="50" charset="-128"/>
                <a:ea typeface="HGP創英角ｺﾞｼｯｸUB" panose="020B0900000000000000" pitchFamily="50" charset="-128"/>
              </a:rPr>
              <a:t>加えて一番注目なのは、この春</a:t>
            </a:r>
            <a:endParaRPr lang="en-US" altLang="ja-JP" sz="4400" dirty="0">
              <a:solidFill>
                <a:srgbClr val="0033CC"/>
              </a:solidFill>
              <a:latin typeface="HGP創英角ｺﾞｼｯｸUB" panose="020B0900000000000000" pitchFamily="50" charset="-128"/>
              <a:ea typeface="HGP創英角ｺﾞｼｯｸUB" panose="020B0900000000000000" pitchFamily="50" charset="-128"/>
            </a:endParaRPr>
          </a:p>
          <a:p>
            <a:pPr algn="ctr">
              <a:lnSpc>
                <a:spcPct val="80000"/>
              </a:lnSpc>
              <a:spcBef>
                <a:spcPts val="600"/>
              </a:spcBef>
              <a:buFontTx/>
              <a:buNone/>
            </a:pPr>
            <a:r>
              <a:rPr lang="ja-JP" altLang="en-US" sz="4400" dirty="0">
                <a:solidFill>
                  <a:srgbClr val="0033CC"/>
                </a:solidFill>
                <a:latin typeface="HGP創英角ｺﾞｼｯｸUB" panose="020B0900000000000000" pitchFamily="50" charset="-128"/>
                <a:ea typeface="HGP創英角ｺﾞｼｯｸUB" panose="020B0900000000000000" pitchFamily="50" charset="-128"/>
              </a:rPr>
              <a:t>から東京に進学・就職する若者が</a:t>
            </a:r>
            <a:endParaRPr lang="en-US" altLang="ja-JP" sz="4400" dirty="0">
              <a:solidFill>
                <a:srgbClr val="0033CC"/>
              </a:solidFill>
              <a:latin typeface="HGP創英角ｺﾞｼｯｸUB" panose="020B0900000000000000" pitchFamily="50" charset="-128"/>
              <a:ea typeface="HGP創英角ｺﾞｼｯｸUB" panose="020B0900000000000000" pitchFamily="50" charset="-128"/>
            </a:endParaRPr>
          </a:p>
          <a:p>
            <a:pPr algn="ctr">
              <a:lnSpc>
                <a:spcPct val="80000"/>
              </a:lnSpc>
              <a:spcBef>
                <a:spcPts val="600"/>
              </a:spcBef>
              <a:buFontTx/>
              <a:buNone/>
            </a:pPr>
            <a:r>
              <a:rPr lang="ja-JP" altLang="en-US" sz="4400" dirty="0">
                <a:solidFill>
                  <a:srgbClr val="0033CC"/>
                </a:solidFill>
                <a:latin typeface="HGP創英角ｺﾞｼｯｸUB" panose="020B0900000000000000" pitchFamily="50" charset="-128"/>
                <a:ea typeface="HGP創英角ｺﾞｼｯｸUB" panose="020B0900000000000000" pitchFamily="50" charset="-128"/>
              </a:rPr>
              <a:t>以前より</a:t>
            </a:r>
            <a:r>
              <a:rPr lang="ja-JP" altLang="en-US" dirty="0">
                <a:solidFill>
                  <a:srgbClr val="0033CC"/>
                </a:solidFill>
                <a:latin typeface="HGP創英角ｺﾞｼｯｸUB" panose="020B0900000000000000" pitchFamily="50" charset="-128"/>
                <a:ea typeface="HGP創英角ｺﾞｼｯｸUB" panose="020B0900000000000000" pitchFamily="50" charset="-128"/>
              </a:rPr>
              <a:t>それなりに</a:t>
            </a:r>
            <a:r>
              <a:rPr lang="ja-JP" altLang="en-US" sz="4400" dirty="0">
                <a:solidFill>
                  <a:srgbClr val="0033CC"/>
                </a:solidFill>
                <a:latin typeface="HGP創英角ｺﾞｼｯｸUB" panose="020B0900000000000000" pitchFamily="50" charset="-128"/>
                <a:ea typeface="HGP創英角ｺﾞｼｯｸUB" panose="020B0900000000000000" pitchFamily="50" charset="-128"/>
              </a:rPr>
              <a:t>減るかどうか。</a:t>
            </a:r>
            <a:endParaRPr lang="en-US" altLang="ja-JP" sz="4400" dirty="0">
              <a:solidFill>
                <a:srgbClr val="0033CC"/>
              </a:solidFill>
              <a:latin typeface="HGP創英角ｺﾞｼｯｸUB" panose="020B0900000000000000" pitchFamily="50" charset="-128"/>
              <a:ea typeface="HGP創英角ｺﾞｼｯｸUB" panose="020B0900000000000000" pitchFamily="50" charset="-128"/>
            </a:endParaRPr>
          </a:p>
          <a:p>
            <a:pPr algn="ctr">
              <a:lnSpc>
                <a:spcPct val="80000"/>
              </a:lnSpc>
              <a:spcBef>
                <a:spcPts val="600"/>
              </a:spcBef>
              <a:buFontTx/>
              <a:buNone/>
            </a:pPr>
            <a:endParaRPr lang="en-US" altLang="ja-JP" sz="1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600"/>
              </a:spcBef>
              <a:buFontTx/>
              <a:buNone/>
            </a:pPr>
            <a:r>
              <a:rPr lang="ja-JP" altLang="en-US" sz="4400" dirty="0">
                <a:solidFill>
                  <a:srgbClr val="000066"/>
                </a:solidFill>
                <a:latin typeface="UD デジタル 教科書体 NK-B" panose="02020700000000000000" pitchFamily="18" charset="-128"/>
                <a:ea typeface="UD デジタル 教科書体 NK-B" panose="02020700000000000000" pitchFamily="18" charset="-128"/>
              </a:rPr>
              <a:t>同じく</a:t>
            </a:r>
            <a:r>
              <a:rPr lang="en-US" altLang="ja-JP" sz="4400" dirty="0">
                <a:solidFill>
                  <a:srgbClr val="000066"/>
                </a:solidFill>
                <a:latin typeface="UD デジタル 教科書体 NK-B" panose="02020700000000000000" pitchFamily="18" charset="-128"/>
                <a:ea typeface="UD デジタル 教科書体 NK-B" panose="02020700000000000000" pitchFamily="18" charset="-128"/>
              </a:rPr>
              <a:t>U</a:t>
            </a:r>
            <a:r>
              <a:rPr lang="ja-JP" altLang="en-US" sz="4400" dirty="0">
                <a:solidFill>
                  <a:srgbClr val="000066"/>
                </a:solidFill>
                <a:latin typeface="UD デジタル 教科書体 NK-B" panose="02020700000000000000" pitchFamily="18" charset="-128"/>
                <a:ea typeface="UD デジタル 教科書体 NK-B" panose="02020700000000000000" pitchFamily="18" charset="-128"/>
              </a:rPr>
              <a:t>ターンの後押しも</a:t>
            </a:r>
            <a:endParaRPr lang="en-US" altLang="ja-JP" sz="4400" u="sng" dirty="0">
              <a:solidFill>
                <a:srgbClr val="000066"/>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600"/>
              </a:spcBef>
              <a:buFontTx/>
              <a:buNone/>
            </a:pPr>
            <a:r>
              <a:rPr lang="ja-JP" altLang="en-US" sz="4400" u="sng" dirty="0">
                <a:solidFill>
                  <a:srgbClr val="000066"/>
                </a:solidFill>
                <a:latin typeface="UD デジタル 教科書体 NK-B" panose="02020700000000000000" pitchFamily="18" charset="-128"/>
                <a:ea typeface="UD デジタル 教科書体 NK-B" panose="02020700000000000000" pitchFamily="18" charset="-128"/>
              </a:rPr>
              <a:t>今年が勝負の年</a:t>
            </a:r>
            <a:endParaRPr lang="en-US" altLang="ja-JP" sz="4400" dirty="0">
              <a:solidFill>
                <a:srgbClr val="000066"/>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0"/>
              </a:spcBef>
              <a:buFontTx/>
              <a:buNone/>
            </a:pPr>
            <a:endParaRPr lang="en-US" altLang="ja-JP" sz="2000" dirty="0">
              <a:solidFill>
                <a:srgbClr val="6633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720538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8)">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272"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strVal val="2/3*#ppt_w"/>
                                          </p:val>
                                        </p:tav>
                                        <p:tav tm="100000">
                                          <p:val>
                                            <p:strVal val="#ppt_w"/>
                                          </p:val>
                                        </p:tav>
                                      </p:tavLst>
                                    </p:anim>
                                    <p:anim calcmode="lin" valueType="num">
                                      <p:cBhvr>
                                        <p:cTn id="33" dur="500" fill="hold"/>
                                        <p:tgtEl>
                                          <p:spTgt spid="7">
                                            <p:bg/>
                                          </p:spTgt>
                                        </p:tgtEl>
                                        <p:attrNameLst>
                                          <p:attrName>ppt_h</p:attrName>
                                        </p:attrNameLst>
                                      </p:cBhvr>
                                      <p:tavLst>
                                        <p:tav tm="0">
                                          <p:val>
                                            <p:strVal val="2/3*#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272"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strVal val="2/3*#ppt_w"/>
                                          </p:val>
                                        </p:tav>
                                        <p:tav tm="100000">
                                          <p:val>
                                            <p:strVal val="#ppt_w"/>
                                          </p:val>
                                        </p:tav>
                                      </p:tavLst>
                                    </p:anim>
                                    <p:anim calcmode="lin" valueType="num">
                                      <p:cBhvr>
                                        <p:cTn id="39" dur="500" fill="hold"/>
                                        <p:tgtEl>
                                          <p:spTgt spid="7">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272" fill="hold" grpId="0" nodeType="clickEffect">
                                  <p:stCondLst>
                                    <p:cond delay="0"/>
                                  </p:stCondLst>
                                  <p:childTnLst>
                                    <p:set>
                                      <p:cBhvr>
                                        <p:cTn id="43" dur="1" fill="hold">
                                          <p:stCondLst>
                                            <p:cond delay="0"/>
                                          </p:stCondLst>
                                        </p:cTn>
                                        <p:tgtEl>
                                          <p:spTgt spid="7">
                                            <p:txEl>
                                              <p:pRg st="1" end="1"/>
                                            </p:txEl>
                                          </p:spTgt>
                                        </p:tgtEl>
                                        <p:attrNameLst>
                                          <p:attrName>style.visibility</p:attrName>
                                        </p:attrNameLst>
                                      </p:cBhvr>
                                      <p:to>
                                        <p:strVal val="visible"/>
                                      </p:to>
                                    </p:set>
                                    <p:anim calcmode="lin" valueType="num">
                                      <p:cBhvr>
                                        <p:cTn id="44" dur="500" fill="hold"/>
                                        <p:tgtEl>
                                          <p:spTgt spid="7">
                                            <p:txEl>
                                              <p:pRg st="1" end="1"/>
                                            </p:txEl>
                                          </p:spTgt>
                                        </p:tgtEl>
                                        <p:attrNameLst>
                                          <p:attrName>ppt_w</p:attrName>
                                        </p:attrNameLst>
                                      </p:cBhvr>
                                      <p:tavLst>
                                        <p:tav tm="0">
                                          <p:val>
                                            <p:strVal val="2/3*#ppt_w"/>
                                          </p:val>
                                        </p:tav>
                                        <p:tav tm="100000">
                                          <p:val>
                                            <p:strVal val="#ppt_w"/>
                                          </p:val>
                                        </p:tav>
                                      </p:tavLst>
                                    </p:anim>
                                    <p:anim calcmode="lin" valueType="num">
                                      <p:cBhvr>
                                        <p:cTn id="45" dur="500" fill="hold"/>
                                        <p:tgtEl>
                                          <p:spTgt spid="7">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272"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 calcmode="lin" valueType="num">
                                      <p:cBhvr>
                                        <p:cTn id="50" dur="500" fill="hold"/>
                                        <p:tgtEl>
                                          <p:spTgt spid="7">
                                            <p:txEl>
                                              <p:pRg st="2" end="2"/>
                                            </p:txEl>
                                          </p:spTgt>
                                        </p:tgtEl>
                                        <p:attrNameLst>
                                          <p:attrName>ppt_w</p:attrName>
                                        </p:attrNameLst>
                                      </p:cBhvr>
                                      <p:tavLst>
                                        <p:tav tm="0">
                                          <p:val>
                                            <p:strVal val="2/3*#ppt_w"/>
                                          </p:val>
                                        </p:tav>
                                        <p:tav tm="100000">
                                          <p:val>
                                            <p:strVal val="#ppt_w"/>
                                          </p:val>
                                        </p:tav>
                                      </p:tavLst>
                                    </p:anim>
                                    <p:anim calcmode="lin" valueType="num">
                                      <p:cBhvr>
                                        <p:cTn id="51" dur="500" fill="hold"/>
                                        <p:tgtEl>
                                          <p:spTgt spid="7">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272" fill="hold" grpId="0" nodeType="clickEffect">
                                  <p:stCondLst>
                                    <p:cond delay="0"/>
                                  </p:stCondLst>
                                  <p:childTnLst>
                                    <p:set>
                                      <p:cBhvr>
                                        <p:cTn id="55" dur="1" fill="hold">
                                          <p:stCondLst>
                                            <p:cond delay="0"/>
                                          </p:stCondLst>
                                        </p:cTn>
                                        <p:tgtEl>
                                          <p:spTgt spid="7">
                                            <p:txEl>
                                              <p:pRg st="3" end="3"/>
                                            </p:txEl>
                                          </p:spTgt>
                                        </p:tgtEl>
                                        <p:attrNameLst>
                                          <p:attrName>style.visibility</p:attrName>
                                        </p:attrNameLst>
                                      </p:cBhvr>
                                      <p:to>
                                        <p:strVal val="visible"/>
                                      </p:to>
                                    </p:set>
                                    <p:anim calcmode="lin" valueType="num">
                                      <p:cBhvr>
                                        <p:cTn id="56" dur="500" fill="hold"/>
                                        <p:tgtEl>
                                          <p:spTgt spid="7">
                                            <p:txEl>
                                              <p:pRg st="3" end="3"/>
                                            </p:txEl>
                                          </p:spTgt>
                                        </p:tgtEl>
                                        <p:attrNameLst>
                                          <p:attrName>ppt_w</p:attrName>
                                        </p:attrNameLst>
                                      </p:cBhvr>
                                      <p:tavLst>
                                        <p:tav tm="0">
                                          <p:val>
                                            <p:strVal val="2/3*#ppt_w"/>
                                          </p:val>
                                        </p:tav>
                                        <p:tav tm="100000">
                                          <p:val>
                                            <p:strVal val="#ppt_w"/>
                                          </p:val>
                                        </p:tav>
                                      </p:tavLst>
                                    </p:anim>
                                    <p:anim calcmode="lin" valueType="num">
                                      <p:cBhvr>
                                        <p:cTn id="57" dur="500" fill="hold"/>
                                        <p:tgtEl>
                                          <p:spTgt spid="7">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3" presetClass="entr" presetSubtype="272" fill="hold" grpId="0"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 calcmode="lin" valueType="num">
                                      <p:cBhvr>
                                        <p:cTn id="62" dur="500" fill="hold"/>
                                        <p:tgtEl>
                                          <p:spTgt spid="7">
                                            <p:txEl>
                                              <p:pRg st="4" end="4"/>
                                            </p:txEl>
                                          </p:spTgt>
                                        </p:tgtEl>
                                        <p:attrNameLst>
                                          <p:attrName>ppt_w</p:attrName>
                                        </p:attrNameLst>
                                      </p:cBhvr>
                                      <p:tavLst>
                                        <p:tav tm="0">
                                          <p:val>
                                            <p:strVal val="2/3*#ppt_w"/>
                                          </p:val>
                                        </p:tav>
                                        <p:tav tm="100000">
                                          <p:val>
                                            <p:strVal val="#ppt_w"/>
                                          </p:val>
                                        </p:tav>
                                      </p:tavLst>
                                    </p:anim>
                                    <p:anim calcmode="lin" valueType="num">
                                      <p:cBhvr>
                                        <p:cTn id="63" dur="500" fill="hold"/>
                                        <p:tgtEl>
                                          <p:spTgt spid="7">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3" presetClass="entr" presetSubtype="272" fill="hold" grpId="0" nodeType="clickEffect">
                                  <p:stCondLst>
                                    <p:cond delay="0"/>
                                  </p:stCondLst>
                                  <p:childTnLst>
                                    <p:set>
                                      <p:cBhvr>
                                        <p:cTn id="67" dur="1" fill="hold">
                                          <p:stCondLst>
                                            <p:cond delay="0"/>
                                          </p:stCondLst>
                                        </p:cTn>
                                        <p:tgtEl>
                                          <p:spTgt spid="7">
                                            <p:txEl>
                                              <p:pRg st="5" end="5"/>
                                            </p:txEl>
                                          </p:spTgt>
                                        </p:tgtEl>
                                        <p:attrNameLst>
                                          <p:attrName>style.visibility</p:attrName>
                                        </p:attrNameLst>
                                      </p:cBhvr>
                                      <p:to>
                                        <p:strVal val="visible"/>
                                      </p:to>
                                    </p:set>
                                    <p:anim calcmode="lin" valueType="num">
                                      <p:cBhvr>
                                        <p:cTn id="68" dur="500" fill="hold"/>
                                        <p:tgtEl>
                                          <p:spTgt spid="7">
                                            <p:txEl>
                                              <p:pRg st="5" end="5"/>
                                            </p:txEl>
                                          </p:spTgt>
                                        </p:tgtEl>
                                        <p:attrNameLst>
                                          <p:attrName>ppt_w</p:attrName>
                                        </p:attrNameLst>
                                      </p:cBhvr>
                                      <p:tavLst>
                                        <p:tav tm="0">
                                          <p:val>
                                            <p:strVal val="2/3*#ppt_w"/>
                                          </p:val>
                                        </p:tav>
                                        <p:tav tm="100000">
                                          <p:val>
                                            <p:strVal val="#ppt_w"/>
                                          </p:val>
                                        </p:tav>
                                      </p:tavLst>
                                    </p:anim>
                                    <p:anim calcmode="lin" valueType="num">
                                      <p:cBhvr>
                                        <p:cTn id="69" dur="500" fill="hold"/>
                                        <p:tgtEl>
                                          <p:spTgt spid="7">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3" presetClass="entr" presetSubtype="272" fill="hold" grpId="0" nodeType="clickEffect">
                                  <p:stCondLst>
                                    <p:cond delay="0"/>
                                  </p:stCondLst>
                                  <p:childTnLst>
                                    <p:set>
                                      <p:cBhvr>
                                        <p:cTn id="73" dur="1" fill="hold">
                                          <p:stCondLst>
                                            <p:cond delay="0"/>
                                          </p:stCondLst>
                                        </p:cTn>
                                        <p:tgtEl>
                                          <p:spTgt spid="7">
                                            <p:txEl>
                                              <p:pRg st="7" end="7"/>
                                            </p:txEl>
                                          </p:spTgt>
                                        </p:tgtEl>
                                        <p:attrNameLst>
                                          <p:attrName>style.visibility</p:attrName>
                                        </p:attrNameLst>
                                      </p:cBhvr>
                                      <p:to>
                                        <p:strVal val="visible"/>
                                      </p:to>
                                    </p:set>
                                    <p:anim calcmode="lin" valueType="num">
                                      <p:cBhvr>
                                        <p:cTn id="74" dur="500" fill="hold"/>
                                        <p:tgtEl>
                                          <p:spTgt spid="7">
                                            <p:txEl>
                                              <p:pRg st="7" end="7"/>
                                            </p:txEl>
                                          </p:spTgt>
                                        </p:tgtEl>
                                        <p:attrNameLst>
                                          <p:attrName>ppt_w</p:attrName>
                                        </p:attrNameLst>
                                      </p:cBhvr>
                                      <p:tavLst>
                                        <p:tav tm="0">
                                          <p:val>
                                            <p:strVal val="2/3*#ppt_w"/>
                                          </p:val>
                                        </p:tav>
                                        <p:tav tm="100000">
                                          <p:val>
                                            <p:strVal val="#ppt_w"/>
                                          </p:val>
                                        </p:tav>
                                      </p:tavLst>
                                    </p:anim>
                                    <p:anim calcmode="lin" valueType="num">
                                      <p:cBhvr>
                                        <p:cTn id="75" dur="500" fill="hold"/>
                                        <p:tgtEl>
                                          <p:spTgt spid="7">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23" presetClass="entr" presetSubtype="272" fill="hold" grpId="0" nodeType="clickEffect">
                                  <p:stCondLst>
                                    <p:cond delay="0"/>
                                  </p:stCondLst>
                                  <p:childTnLst>
                                    <p:set>
                                      <p:cBhvr>
                                        <p:cTn id="79" dur="1" fill="hold">
                                          <p:stCondLst>
                                            <p:cond delay="0"/>
                                          </p:stCondLst>
                                        </p:cTn>
                                        <p:tgtEl>
                                          <p:spTgt spid="7">
                                            <p:txEl>
                                              <p:pRg st="8" end="8"/>
                                            </p:txEl>
                                          </p:spTgt>
                                        </p:tgtEl>
                                        <p:attrNameLst>
                                          <p:attrName>style.visibility</p:attrName>
                                        </p:attrNameLst>
                                      </p:cBhvr>
                                      <p:to>
                                        <p:strVal val="visible"/>
                                      </p:to>
                                    </p:set>
                                    <p:anim calcmode="lin" valueType="num">
                                      <p:cBhvr>
                                        <p:cTn id="80" dur="500" fill="hold"/>
                                        <p:tgtEl>
                                          <p:spTgt spid="7">
                                            <p:txEl>
                                              <p:pRg st="8" end="8"/>
                                            </p:txEl>
                                          </p:spTgt>
                                        </p:tgtEl>
                                        <p:attrNameLst>
                                          <p:attrName>ppt_w</p:attrName>
                                        </p:attrNameLst>
                                      </p:cBhvr>
                                      <p:tavLst>
                                        <p:tav tm="0">
                                          <p:val>
                                            <p:strVal val="2/3*#ppt_w"/>
                                          </p:val>
                                        </p:tav>
                                        <p:tav tm="100000">
                                          <p:val>
                                            <p:strVal val="#ppt_w"/>
                                          </p:val>
                                        </p:tav>
                                      </p:tavLst>
                                    </p:anim>
                                    <p:anim calcmode="lin" valueType="num">
                                      <p:cBhvr>
                                        <p:cTn id="81" dur="500" fill="hold"/>
                                        <p:tgtEl>
                                          <p:spTgt spid="7">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23" presetClass="entr" presetSubtype="272" fill="hold" grpId="0" nodeType="clickEffect">
                                  <p:stCondLst>
                                    <p:cond delay="0"/>
                                  </p:stCondLst>
                                  <p:childTnLst>
                                    <p:set>
                                      <p:cBhvr>
                                        <p:cTn id="85" dur="1" fill="hold">
                                          <p:stCondLst>
                                            <p:cond delay="0"/>
                                          </p:stCondLst>
                                        </p:cTn>
                                        <p:tgtEl>
                                          <p:spTgt spid="7">
                                            <p:txEl>
                                              <p:pRg st="9" end="9"/>
                                            </p:txEl>
                                          </p:spTgt>
                                        </p:tgtEl>
                                        <p:attrNameLst>
                                          <p:attrName>style.visibility</p:attrName>
                                        </p:attrNameLst>
                                      </p:cBhvr>
                                      <p:to>
                                        <p:strVal val="visible"/>
                                      </p:to>
                                    </p:set>
                                    <p:anim calcmode="lin" valueType="num">
                                      <p:cBhvr>
                                        <p:cTn id="86" dur="500" fill="hold"/>
                                        <p:tgtEl>
                                          <p:spTgt spid="7">
                                            <p:txEl>
                                              <p:pRg st="9" end="9"/>
                                            </p:txEl>
                                          </p:spTgt>
                                        </p:tgtEl>
                                        <p:attrNameLst>
                                          <p:attrName>ppt_w</p:attrName>
                                        </p:attrNameLst>
                                      </p:cBhvr>
                                      <p:tavLst>
                                        <p:tav tm="0">
                                          <p:val>
                                            <p:strVal val="2/3*#ppt_w"/>
                                          </p:val>
                                        </p:tav>
                                        <p:tav tm="100000">
                                          <p:val>
                                            <p:strVal val="#ppt_w"/>
                                          </p:val>
                                        </p:tav>
                                      </p:tavLst>
                                    </p:anim>
                                    <p:anim calcmode="lin" valueType="num">
                                      <p:cBhvr>
                                        <p:cTn id="87" dur="500" fill="hold"/>
                                        <p:tgtEl>
                                          <p:spTgt spid="7">
                                            <p:txEl>
                                              <p:pRg st="9" end="9"/>
                                            </p:txEl>
                                          </p:spTgt>
                                        </p:tgtEl>
                                        <p:attrNameLst>
                                          <p:attrName>ppt_h</p:attrName>
                                        </p:attrNameLst>
                                      </p:cBhvr>
                                      <p:tavLst>
                                        <p:tav tm="0">
                                          <p:val>
                                            <p:strVal val="2/3*#ppt_h"/>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23" presetClass="entr" presetSubtype="272" fill="hold" grpId="0" nodeType="clickEffect">
                                  <p:stCondLst>
                                    <p:cond delay="0"/>
                                  </p:stCondLst>
                                  <p:childTnLst>
                                    <p:set>
                                      <p:cBhvr>
                                        <p:cTn id="91" dur="1" fill="hold">
                                          <p:stCondLst>
                                            <p:cond delay="0"/>
                                          </p:stCondLst>
                                        </p:cTn>
                                        <p:tgtEl>
                                          <p:spTgt spid="6">
                                            <p:bg/>
                                          </p:spTgt>
                                        </p:tgtEl>
                                        <p:attrNameLst>
                                          <p:attrName>style.visibility</p:attrName>
                                        </p:attrNameLst>
                                      </p:cBhvr>
                                      <p:to>
                                        <p:strVal val="visible"/>
                                      </p:to>
                                    </p:set>
                                    <p:anim calcmode="lin" valueType="num">
                                      <p:cBhvr>
                                        <p:cTn id="92" dur="500" fill="hold"/>
                                        <p:tgtEl>
                                          <p:spTgt spid="6">
                                            <p:bg/>
                                          </p:spTgt>
                                        </p:tgtEl>
                                        <p:attrNameLst>
                                          <p:attrName>ppt_w</p:attrName>
                                        </p:attrNameLst>
                                      </p:cBhvr>
                                      <p:tavLst>
                                        <p:tav tm="0">
                                          <p:val>
                                            <p:strVal val="2/3*#ppt_w"/>
                                          </p:val>
                                        </p:tav>
                                        <p:tav tm="100000">
                                          <p:val>
                                            <p:strVal val="#ppt_w"/>
                                          </p:val>
                                        </p:tav>
                                      </p:tavLst>
                                    </p:anim>
                                    <p:anim calcmode="lin" valueType="num">
                                      <p:cBhvr>
                                        <p:cTn id="93" dur="500" fill="hold"/>
                                        <p:tgtEl>
                                          <p:spTgt spid="6">
                                            <p:bg/>
                                          </p:spTgt>
                                        </p:tgtEl>
                                        <p:attrNameLst>
                                          <p:attrName>ppt_h</p:attrName>
                                        </p:attrNameLst>
                                      </p:cBhvr>
                                      <p:tavLst>
                                        <p:tav tm="0">
                                          <p:val>
                                            <p:strVal val="2/3*#ppt_h"/>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23" presetClass="entr" presetSubtype="272" fill="hold" grpId="0" nodeType="clickEffect">
                                  <p:stCondLst>
                                    <p:cond delay="0"/>
                                  </p:stCondLst>
                                  <p:childTnLst>
                                    <p:set>
                                      <p:cBhvr>
                                        <p:cTn id="97" dur="1" fill="hold">
                                          <p:stCondLst>
                                            <p:cond delay="0"/>
                                          </p:stCondLst>
                                        </p:cTn>
                                        <p:tgtEl>
                                          <p:spTgt spid="6">
                                            <p:txEl>
                                              <p:pRg st="1" end="1"/>
                                            </p:txEl>
                                          </p:spTgt>
                                        </p:tgtEl>
                                        <p:attrNameLst>
                                          <p:attrName>style.visibility</p:attrName>
                                        </p:attrNameLst>
                                      </p:cBhvr>
                                      <p:to>
                                        <p:strVal val="visible"/>
                                      </p:to>
                                    </p:set>
                                    <p:anim calcmode="lin" valueType="num">
                                      <p:cBhvr>
                                        <p:cTn id="98" dur="500" fill="hold"/>
                                        <p:tgtEl>
                                          <p:spTgt spid="6">
                                            <p:txEl>
                                              <p:pRg st="1" end="1"/>
                                            </p:txEl>
                                          </p:spTgt>
                                        </p:tgtEl>
                                        <p:attrNameLst>
                                          <p:attrName>ppt_w</p:attrName>
                                        </p:attrNameLst>
                                      </p:cBhvr>
                                      <p:tavLst>
                                        <p:tav tm="0">
                                          <p:val>
                                            <p:strVal val="2/3*#ppt_w"/>
                                          </p:val>
                                        </p:tav>
                                        <p:tav tm="100000">
                                          <p:val>
                                            <p:strVal val="#ppt_w"/>
                                          </p:val>
                                        </p:tav>
                                      </p:tavLst>
                                    </p:anim>
                                    <p:anim calcmode="lin" valueType="num">
                                      <p:cBhvr>
                                        <p:cTn id="99" dur="500" fill="hold"/>
                                        <p:tgtEl>
                                          <p:spTgt spid="6">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23" presetClass="entr" presetSubtype="272" fill="hold" grpId="0" nodeType="clickEffect">
                                  <p:stCondLst>
                                    <p:cond delay="0"/>
                                  </p:stCondLst>
                                  <p:childTnLst>
                                    <p:set>
                                      <p:cBhvr>
                                        <p:cTn id="103" dur="1" fill="hold">
                                          <p:stCondLst>
                                            <p:cond delay="0"/>
                                          </p:stCondLst>
                                        </p:cTn>
                                        <p:tgtEl>
                                          <p:spTgt spid="6">
                                            <p:txEl>
                                              <p:pRg st="2" end="2"/>
                                            </p:txEl>
                                          </p:spTgt>
                                        </p:tgtEl>
                                        <p:attrNameLst>
                                          <p:attrName>style.visibility</p:attrName>
                                        </p:attrNameLst>
                                      </p:cBhvr>
                                      <p:to>
                                        <p:strVal val="visible"/>
                                      </p:to>
                                    </p:set>
                                    <p:anim calcmode="lin" valueType="num">
                                      <p:cBhvr>
                                        <p:cTn id="104" dur="500" fill="hold"/>
                                        <p:tgtEl>
                                          <p:spTgt spid="6">
                                            <p:txEl>
                                              <p:pRg st="2" end="2"/>
                                            </p:txEl>
                                          </p:spTgt>
                                        </p:tgtEl>
                                        <p:attrNameLst>
                                          <p:attrName>ppt_w</p:attrName>
                                        </p:attrNameLst>
                                      </p:cBhvr>
                                      <p:tavLst>
                                        <p:tav tm="0">
                                          <p:val>
                                            <p:strVal val="2/3*#ppt_w"/>
                                          </p:val>
                                        </p:tav>
                                        <p:tav tm="100000">
                                          <p:val>
                                            <p:strVal val="#ppt_w"/>
                                          </p:val>
                                        </p:tav>
                                      </p:tavLst>
                                    </p:anim>
                                    <p:anim calcmode="lin" valueType="num">
                                      <p:cBhvr>
                                        <p:cTn id="105" dur="500" fill="hold"/>
                                        <p:tgtEl>
                                          <p:spTgt spid="6">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106" fill="hold">
                      <p:stCondLst>
                        <p:cond delay="indefinite"/>
                      </p:stCondLst>
                      <p:childTnLst>
                        <p:par>
                          <p:cTn id="107" fill="hold">
                            <p:stCondLst>
                              <p:cond delay="0"/>
                            </p:stCondLst>
                            <p:childTnLst>
                              <p:par>
                                <p:cTn id="108" presetID="23" presetClass="entr" presetSubtype="272" fill="hold" grpId="0" nodeType="clickEffect">
                                  <p:stCondLst>
                                    <p:cond delay="0"/>
                                  </p:stCondLst>
                                  <p:childTnLst>
                                    <p:set>
                                      <p:cBhvr>
                                        <p:cTn id="109" dur="1" fill="hold">
                                          <p:stCondLst>
                                            <p:cond delay="0"/>
                                          </p:stCondLst>
                                        </p:cTn>
                                        <p:tgtEl>
                                          <p:spTgt spid="6">
                                            <p:txEl>
                                              <p:pRg st="3" end="3"/>
                                            </p:txEl>
                                          </p:spTgt>
                                        </p:tgtEl>
                                        <p:attrNameLst>
                                          <p:attrName>style.visibility</p:attrName>
                                        </p:attrNameLst>
                                      </p:cBhvr>
                                      <p:to>
                                        <p:strVal val="visible"/>
                                      </p:to>
                                    </p:set>
                                    <p:anim calcmode="lin" valueType="num">
                                      <p:cBhvr>
                                        <p:cTn id="110" dur="500" fill="hold"/>
                                        <p:tgtEl>
                                          <p:spTgt spid="6">
                                            <p:txEl>
                                              <p:pRg st="3" end="3"/>
                                            </p:txEl>
                                          </p:spTgt>
                                        </p:tgtEl>
                                        <p:attrNameLst>
                                          <p:attrName>ppt_w</p:attrName>
                                        </p:attrNameLst>
                                      </p:cBhvr>
                                      <p:tavLst>
                                        <p:tav tm="0">
                                          <p:val>
                                            <p:strVal val="2/3*#ppt_w"/>
                                          </p:val>
                                        </p:tav>
                                        <p:tav tm="100000">
                                          <p:val>
                                            <p:strVal val="#ppt_w"/>
                                          </p:val>
                                        </p:tav>
                                      </p:tavLst>
                                    </p:anim>
                                    <p:anim calcmode="lin" valueType="num">
                                      <p:cBhvr>
                                        <p:cTn id="111" dur="500" fill="hold"/>
                                        <p:tgtEl>
                                          <p:spTgt spid="6">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ID="23" presetClass="entr" presetSubtype="272" fill="hold" grpId="0" nodeType="clickEffect">
                                  <p:stCondLst>
                                    <p:cond delay="0"/>
                                  </p:stCondLst>
                                  <p:childTnLst>
                                    <p:set>
                                      <p:cBhvr>
                                        <p:cTn id="115" dur="1" fill="hold">
                                          <p:stCondLst>
                                            <p:cond delay="0"/>
                                          </p:stCondLst>
                                        </p:cTn>
                                        <p:tgtEl>
                                          <p:spTgt spid="6">
                                            <p:txEl>
                                              <p:pRg st="4" end="4"/>
                                            </p:txEl>
                                          </p:spTgt>
                                        </p:tgtEl>
                                        <p:attrNameLst>
                                          <p:attrName>style.visibility</p:attrName>
                                        </p:attrNameLst>
                                      </p:cBhvr>
                                      <p:to>
                                        <p:strVal val="visible"/>
                                      </p:to>
                                    </p:set>
                                    <p:anim calcmode="lin" valueType="num">
                                      <p:cBhvr>
                                        <p:cTn id="116" dur="500" fill="hold"/>
                                        <p:tgtEl>
                                          <p:spTgt spid="6">
                                            <p:txEl>
                                              <p:pRg st="4" end="4"/>
                                            </p:txEl>
                                          </p:spTgt>
                                        </p:tgtEl>
                                        <p:attrNameLst>
                                          <p:attrName>ppt_w</p:attrName>
                                        </p:attrNameLst>
                                      </p:cBhvr>
                                      <p:tavLst>
                                        <p:tav tm="0">
                                          <p:val>
                                            <p:strVal val="2/3*#ppt_w"/>
                                          </p:val>
                                        </p:tav>
                                        <p:tav tm="100000">
                                          <p:val>
                                            <p:strVal val="#ppt_w"/>
                                          </p:val>
                                        </p:tav>
                                      </p:tavLst>
                                    </p:anim>
                                    <p:anim calcmode="lin" valueType="num">
                                      <p:cBhvr>
                                        <p:cTn id="117" dur="500" fill="hold"/>
                                        <p:tgtEl>
                                          <p:spTgt spid="6">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23" presetClass="entr" presetSubtype="272" fill="hold" grpId="0" nodeType="clickEffect">
                                  <p:stCondLst>
                                    <p:cond delay="0"/>
                                  </p:stCondLst>
                                  <p:childTnLst>
                                    <p:set>
                                      <p:cBhvr>
                                        <p:cTn id="121" dur="1" fill="hold">
                                          <p:stCondLst>
                                            <p:cond delay="0"/>
                                          </p:stCondLst>
                                        </p:cTn>
                                        <p:tgtEl>
                                          <p:spTgt spid="6">
                                            <p:txEl>
                                              <p:pRg st="5" end="5"/>
                                            </p:txEl>
                                          </p:spTgt>
                                        </p:tgtEl>
                                        <p:attrNameLst>
                                          <p:attrName>style.visibility</p:attrName>
                                        </p:attrNameLst>
                                      </p:cBhvr>
                                      <p:to>
                                        <p:strVal val="visible"/>
                                      </p:to>
                                    </p:set>
                                    <p:anim calcmode="lin" valueType="num">
                                      <p:cBhvr>
                                        <p:cTn id="122" dur="500" fill="hold"/>
                                        <p:tgtEl>
                                          <p:spTgt spid="6">
                                            <p:txEl>
                                              <p:pRg st="5" end="5"/>
                                            </p:txEl>
                                          </p:spTgt>
                                        </p:tgtEl>
                                        <p:attrNameLst>
                                          <p:attrName>ppt_w</p:attrName>
                                        </p:attrNameLst>
                                      </p:cBhvr>
                                      <p:tavLst>
                                        <p:tav tm="0">
                                          <p:val>
                                            <p:strVal val="2/3*#ppt_w"/>
                                          </p:val>
                                        </p:tav>
                                        <p:tav tm="100000">
                                          <p:val>
                                            <p:strVal val="#ppt_w"/>
                                          </p:val>
                                        </p:tav>
                                      </p:tavLst>
                                    </p:anim>
                                    <p:anim calcmode="lin" valueType="num">
                                      <p:cBhvr>
                                        <p:cTn id="123" dur="500" fill="hold"/>
                                        <p:tgtEl>
                                          <p:spTgt spid="6">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124" fill="hold">
                      <p:stCondLst>
                        <p:cond delay="indefinite"/>
                      </p:stCondLst>
                      <p:childTnLst>
                        <p:par>
                          <p:cTn id="125" fill="hold">
                            <p:stCondLst>
                              <p:cond delay="0"/>
                            </p:stCondLst>
                            <p:childTnLst>
                              <p:par>
                                <p:cTn id="126" presetID="23" presetClass="entr" presetSubtype="272" fill="hold" grpId="0" nodeType="clickEffect">
                                  <p:stCondLst>
                                    <p:cond delay="0"/>
                                  </p:stCondLst>
                                  <p:childTnLst>
                                    <p:set>
                                      <p:cBhvr>
                                        <p:cTn id="127" dur="1" fill="hold">
                                          <p:stCondLst>
                                            <p:cond delay="0"/>
                                          </p:stCondLst>
                                        </p:cTn>
                                        <p:tgtEl>
                                          <p:spTgt spid="6">
                                            <p:txEl>
                                              <p:pRg st="6" end="6"/>
                                            </p:txEl>
                                          </p:spTgt>
                                        </p:tgtEl>
                                        <p:attrNameLst>
                                          <p:attrName>style.visibility</p:attrName>
                                        </p:attrNameLst>
                                      </p:cBhvr>
                                      <p:to>
                                        <p:strVal val="visible"/>
                                      </p:to>
                                    </p:set>
                                    <p:anim calcmode="lin" valueType="num">
                                      <p:cBhvr>
                                        <p:cTn id="128" dur="500" fill="hold"/>
                                        <p:tgtEl>
                                          <p:spTgt spid="6">
                                            <p:txEl>
                                              <p:pRg st="6" end="6"/>
                                            </p:txEl>
                                          </p:spTgt>
                                        </p:tgtEl>
                                        <p:attrNameLst>
                                          <p:attrName>ppt_w</p:attrName>
                                        </p:attrNameLst>
                                      </p:cBhvr>
                                      <p:tavLst>
                                        <p:tav tm="0">
                                          <p:val>
                                            <p:strVal val="2/3*#ppt_w"/>
                                          </p:val>
                                        </p:tav>
                                        <p:tav tm="100000">
                                          <p:val>
                                            <p:strVal val="#ppt_w"/>
                                          </p:val>
                                        </p:tav>
                                      </p:tavLst>
                                    </p:anim>
                                    <p:anim calcmode="lin" valueType="num">
                                      <p:cBhvr>
                                        <p:cTn id="129" dur="500" fill="hold"/>
                                        <p:tgtEl>
                                          <p:spTgt spid="6">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130" fill="hold">
                      <p:stCondLst>
                        <p:cond delay="indefinite"/>
                      </p:stCondLst>
                      <p:childTnLst>
                        <p:par>
                          <p:cTn id="131" fill="hold">
                            <p:stCondLst>
                              <p:cond delay="0"/>
                            </p:stCondLst>
                            <p:childTnLst>
                              <p:par>
                                <p:cTn id="132" presetID="23" presetClass="entr" presetSubtype="272" fill="hold" grpId="0" nodeType="clickEffect">
                                  <p:stCondLst>
                                    <p:cond delay="0"/>
                                  </p:stCondLst>
                                  <p:childTnLst>
                                    <p:set>
                                      <p:cBhvr>
                                        <p:cTn id="133" dur="1" fill="hold">
                                          <p:stCondLst>
                                            <p:cond delay="0"/>
                                          </p:stCondLst>
                                        </p:cTn>
                                        <p:tgtEl>
                                          <p:spTgt spid="6">
                                            <p:txEl>
                                              <p:pRg st="8" end="8"/>
                                            </p:txEl>
                                          </p:spTgt>
                                        </p:tgtEl>
                                        <p:attrNameLst>
                                          <p:attrName>style.visibility</p:attrName>
                                        </p:attrNameLst>
                                      </p:cBhvr>
                                      <p:to>
                                        <p:strVal val="visible"/>
                                      </p:to>
                                    </p:set>
                                    <p:anim calcmode="lin" valueType="num">
                                      <p:cBhvr>
                                        <p:cTn id="134" dur="500" fill="hold"/>
                                        <p:tgtEl>
                                          <p:spTgt spid="6">
                                            <p:txEl>
                                              <p:pRg st="8" end="8"/>
                                            </p:txEl>
                                          </p:spTgt>
                                        </p:tgtEl>
                                        <p:attrNameLst>
                                          <p:attrName>ppt_w</p:attrName>
                                        </p:attrNameLst>
                                      </p:cBhvr>
                                      <p:tavLst>
                                        <p:tav tm="0">
                                          <p:val>
                                            <p:strVal val="2/3*#ppt_w"/>
                                          </p:val>
                                        </p:tav>
                                        <p:tav tm="100000">
                                          <p:val>
                                            <p:strVal val="#ppt_w"/>
                                          </p:val>
                                        </p:tav>
                                      </p:tavLst>
                                    </p:anim>
                                    <p:anim calcmode="lin" valueType="num">
                                      <p:cBhvr>
                                        <p:cTn id="135" dur="500" fill="hold"/>
                                        <p:tgtEl>
                                          <p:spTgt spid="6">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136" fill="hold">
                      <p:stCondLst>
                        <p:cond delay="indefinite"/>
                      </p:stCondLst>
                      <p:childTnLst>
                        <p:par>
                          <p:cTn id="137" fill="hold">
                            <p:stCondLst>
                              <p:cond delay="0"/>
                            </p:stCondLst>
                            <p:childTnLst>
                              <p:par>
                                <p:cTn id="138" presetID="23" presetClass="entr" presetSubtype="272" fill="hold" grpId="0" nodeType="clickEffect">
                                  <p:stCondLst>
                                    <p:cond delay="0"/>
                                  </p:stCondLst>
                                  <p:childTnLst>
                                    <p:set>
                                      <p:cBhvr>
                                        <p:cTn id="139" dur="1" fill="hold">
                                          <p:stCondLst>
                                            <p:cond delay="0"/>
                                          </p:stCondLst>
                                        </p:cTn>
                                        <p:tgtEl>
                                          <p:spTgt spid="6">
                                            <p:txEl>
                                              <p:pRg st="9" end="9"/>
                                            </p:txEl>
                                          </p:spTgt>
                                        </p:tgtEl>
                                        <p:attrNameLst>
                                          <p:attrName>style.visibility</p:attrName>
                                        </p:attrNameLst>
                                      </p:cBhvr>
                                      <p:to>
                                        <p:strVal val="visible"/>
                                      </p:to>
                                    </p:set>
                                    <p:anim calcmode="lin" valueType="num">
                                      <p:cBhvr>
                                        <p:cTn id="140" dur="500" fill="hold"/>
                                        <p:tgtEl>
                                          <p:spTgt spid="6">
                                            <p:txEl>
                                              <p:pRg st="9" end="9"/>
                                            </p:txEl>
                                          </p:spTgt>
                                        </p:tgtEl>
                                        <p:attrNameLst>
                                          <p:attrName>ppt_w</p:attrName>
                                        </p:attrNameLst>
                                      </p:cBhvr>
                                      <p:tavLst>
                                        <p:tav tm="0">
                                          <p:val>
                                            <p:strVal val="2/3*#ppt_w"/>
                                          </p:val>
                                        </p:tav>
                                        <p:tav tm="100000">
                                          <p:val>
                                            <p:strVal val="#ppt_w"/>
                                          </p:val>
                                        </p:tav>
                                      </p:tavLst>
                                    </p:anim>
                                    <p:anim calcmode="lin" valueType="num">
                                      <p:cBhvr>
                                        <p:cTn id="141" dur="500" fill="hold"/>
                                        <p:tgtEl>
                                          <p:spTgt spid="6">
                                            <p:txEl>
                                              <p:pRg st="9" end="9"/>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7" grpId="0" build="p" animBg="1" autoUpdateAnimBg="0"/>
      <p:bldP spid="6" grpId="0" build="p"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図 2">
            <a:extLst>
              <a:ext uri="{FF2B5EF4-FFF2-40B4-BE49-F238E27FC236}">
                <a16:creationId xmlns:a16="http://schemas.microsoft.com/office/drawing/2014/main" id="{78B82E51-957D-499E-A950-6F5C5EFF4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557338"/>
            <a:ext cx="8875712"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extLst>
              <a:ext uri="{FF2B5EF4-FFF2-40B4-BE49-F238E27FC236}">
                <a16:creationId xmlns:a16="http://schemas.microsoft.com/office/drawing/2014/main" id="{08EF4934-CF67-484B-B448-0806FADC8691}"/>
              </a:ext>
            </a:extLst>
          </p:cNvPr>
          <p:cNvSpPr txBox="1">
            <a:spLocks noChangeArrowheads="1"/>
          </p:cNvSpPr>
          <p:nvPr/>
        </p:nvSpPr>
        <p:spPr bwMode="auto">
          <a:xfrm>
            <a:off x="0" y="188640"/>
            <a:ext cx="9144000" cy="124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5000"/>
              </a:lnSpc>
              <a:spcBef>
                <a:spcPct val="50000"/>
              </a:spcBef>
              <a:buFontTx/>
              <a:buNone/>
            </a:pPr>
            <a:r>
              <a:rPr lang="ja-JP" altLang="en-US" sz="4800" dirty="0">
                <a:latin typeface="HGP創英角ｺﾞｼｯｸUB" panose="020B0900000000000000" pitchFamily="50" charset="-128"/>
                <a:ea typeface="HGP創英角ｺﾞｼｯｸUB" panose="020B0900000000000000" pitchFamily="50" charset="-128"/>
              </a:rPr>
              <a:t>２０１５</a:t>
            </a:r>
            <a:r>
              <a:rPr lang="en-US" altLang="ja-JP" sz="4800" dirty="0">
                <a:latin typeface="HGP創英角ｺﾞｼｯｸUB" panose="020B0900000000000000" pitchFamily="50" charset="-128"/>
                <a:ea typeface="HGP創英角ｺﾞｼｯｸUB" panose="020B0900000000000000" pitchFamily="50" charset="-128"/>
              </a:rPr>
              <a:t>-</a:t>
            </a:r>
            <a:r>
              <a:rPr lang="ja-JP" altLang="en-US" sz="4800" dirty="0">
                <a:latin typeface="HGP創英角ｺﾞｼｯｸUB" panose="020B0900000000000000" pitchFamily="50" charset="-128"/>
                <a:ea typeface="HGP創英角ｺﾞｼｯｸUB" panose="020B0900000000000000" pitchFamily="50" charset="-128"/>
              </a:rPr>
              <a:t>２０年の富山県の実績</a:t>
            </a:r>
            <a:endParaRPr lang="en-US" altLang="ja-JP" sz="4800" dirty="0">
              <a:latin typeface="HGP創英角ｺﾞｼｯｸUB" panose="020B0900000000000000" pitchFamily="50" charset="-128"/>
              <a:ea typeface="HGP創英角ｺﾞｼｯｸUB" panose="020B0900000000000000" pitchFamily="50" charset="-128"/>
            </a:endParaRPr>
          </a:p>
          <a:p>
            <a:pPr algn="ctr">
              <a:lnSpc>
                <a:spcPct val="85000"/>
              </a:lnSpc>
              <a:spcBef>
                <a:spcPts val="0"/>
              </a:spcBef>
              <a:buFontTx/>
              <a:buNone/>
            </a:pPr>
            <a:r>
              <a:rPr lang="ja-JP" altLang="en-US" sz="4000" dirty="0">
                <a:latin typeface="HGP創英角ｺﾞｼｯｸUB" panose="020B0900000000000000" pitchFamily="50" charset="-128"/>
                <a:ea typeface="HGP創英角ｺﾞｼｯｸUB" panose="020B0900000000000000" pitchFamily="50" charset="-128"/>
              </a:rPr>
              <a:t>出ていった若者は帰ってきているか？</a:t>
            </a:r>
          </a:p>
        </p:txBody>
      </p:sp>
      <p:sp>
        <p:nvSpPr>
          <p:cNvPr id="4" name="AutoShape 4">
            <a:extLst>
              <a:ext uri="{FF2B5EF4-FFF2-40B4-BE49-F238E27FC236}">
                <a16:creationId xmlns:a16="http://schemas.microsoft.com/office/drawing/2014/main" id="{EF5295A7-E523-4CD6-9D38-4C7886FDF166}"/>
              </a:ext>
            </a:extLst>
          </p:cNvPr>
          <p:cNvSpPr>
            <a:spLocks noChangeArrowheads="1"/>
          </p:cNvSpPr>
          <p:nvPr/>
        </p:nvSpPr>
        <p:spPr bwMode="auto">
          <a:xfrm>
            <a:off x="3084999" y="5979343"/>
            <a:ext cx="216000" cy="4320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5" name="AutoShape 4">
            <a:extLst>
              <a:ext uri="{FF2B5EF4-FFF2-40B4-BE49-F238E27FC236}">
                <a16:creationId xmlns:a16="http://schemas.microsoft.com/office/drawing/2014/main" id="{DDF404B5-DFEE-42C5-B607-8D934FB15660}"/>
              </a:ext>
            </a:extLst>
          </p:cNvPr>
          <p:cNvSpPr>
            <a:spLocks noChangeArrowheads="1"/>
          </p:cNvSpPr>
          <p:nvPr/>
        </p:nvSpPr>
        <p:spPr bwMode="auto">
          <a:xfrm>
            <a:off x="2572554" y="5974447"/>
            <a:ext cx="216000" cy="432000"/>
          </a:xfrm>
          <a:prstGeom prst="roundRect">
            <a:avLst>
              <a:gd name="adj" fmla="val 16667"/>
            </a:avLst>
          </a:prstGeom>
          <a:noFill/>
          <a:ln w="38100">
            <a:solidFill>
              <a:srgbClr val="00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290">
                                          <p:stCondLst>
                                            <p:cond delay="0"/>
                                          </p:stCondLst>
                                        </p:cTn>
                                        <p:tgtEl>
                                          <p:spTgt spid="5"/>
                                        </p:tgtEl>
                                      </p:cBhvr>
                                    </p:animEffect>
                                    <p:anim calcmode="lin" valueType="num">
                                      <p:cBhvr>
                                        <p:cTn id="26"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31" dur="13">
                                          <p:stCondLst>
                                            <p:cond delay="325"/>
                                          </p:stCondLst>
                                        </p:cTn>
                                        <p:tgtEl>
                                          <p:spTgt spid="5"/>
                                        </p:tgtEl>
                                      </p:cBhvr>
                                      <p:to x="100000" y="60000"/>
                                    </p:animScale>
                                    <p:animScale>
                                      <p:cBhvr>
                                        <p:cTn id="32" dur="83" decel="50000">
                                          <p:stCondLst>
                                            <p:cond delay="338"/>
                                          </p:stCondLst>
                                        </p:cTn>
                                        <p:tgtEl>
                                          <p:spTgt spid="5"/>
                                        </p:tgtEl>
                                      </p:cBhvr>
                                      <p:to x="100000" y="100000"/>
                                    </p:animScale>
                                    <p:animScale>
                                      <p:cBhvr>
                                        <p:cTn id="33" dur="13">
                                          <p:stCondLst>
                                            <p:cond delay="656"/>
                                          </p:stCondLst>
                                        </p:cTn>
                                        <p:tgtEl>
                                          <p:spTgt spid="5"/>
                                        </p:tgtEl>
                                      </p:cBhvr>
                                      <p:to x="100000" y="80000"/>
                                    </p:animScale>
                                    <p:animScale>
                                      <p:cBhvr>
                                        <p:cTn id="34" dur="83" decel="50000">
                                          <p:stCondLst>
                                            <p:cond delay="669"/>
                                          </p:stCondLst>
                                        </p:cTn>
                                        <p:tgtEl>
                                          <p:spTgt spid="5"/>
                                        </p:tgtEl>
                                      </p:cBhvr>
                                      <p:to x="100000" y="100000"/>
                                    </p:animScale>
                                    <p:animScale>
                                      <p:cBhvr>
                                        <p:cTn id="35" dur="13">
                                          <p:stCondLst>
                                            <p:cond delay="821"/>
                                          </p:stCondLst>
                                        </p:cTn>
                                        <p:tgtEl>
                                          <p:spTgt spid="5"/>
                                        </p:tgtEl>
                                      </p:cBhvr>
                                      <p:to x="100000" y="90000"/>
                                    </p:animScale>
                                    <p:animScale>
                                      <p:cBhvr>
                                        <p:cTn id="36" dur="83" decel="50000">
                                          <p:stCondLst>
                                            <p:cond delay="834"/>
                                          </p:stCondLst>
                                        </p:cTn>
                                        <p:tgtEl>
                                          <p:spTgt spid="5"/>
                                        </p:tgtEl>
                                      </p:cBhvr>
                                      <p:to x="100000" y="100000"/>
                                    </p:animScale>
                                    <p:animScale>
                                      <p:cBhvr>
                                        <p:cTn id="37" dur="13">
                                          <p:stCondLst>
                                            <p:cond delay="904"/>
                                          </p:stCondLst>
                                        </p:cTn>
                                        <p:tgtEl>
                                          <p:spTgt spid="5"/>
                                        </p:tgtEl>
                                      </p:cBhvr>
                                      <p:to x="100000" y="95000"/>
                                    </p:animScale>
                                    <p:animScale>
                                      <p:cBhvr>
                                        <p:cTn id="38" dur="83" decel="50000">
                                          <p:stCondLst>
                                            <p:cond delay="917"/>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F7EF5791-4452-4CF7-96DB-64636CFE4D01}"/>
              </a:ext>
            </a:extLst>
          </p:cNvPr>
          <p:cNvSpPr txBox="1">
            <a:spLocks noChangeArrowheads="1"/>
          </p:cNvSpPr>
          <p:nvPr/>
        </p:nvSpPr>
        <p:spPr bwMode="auto">
          <a:xfrm>
            <a:off x="7248" y="1263650"/>
            <a:ext cx="9164638"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0">
            <a:spAutoFit/>
          </a:bodyPr>
          <a:lstStyle>
            <a:lvl1pPr marL="271463" indent="-2714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　　総人口：</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2015.1.1 → 2020.1.1</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　△２９</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７０</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0</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人</a:t>
            </a:r>
          </a:p>
          <a:p>
            <a:pPr eaLnBrk="1" hangingPunct="1">
              <a:spcBef>
                <a:spcPts val="8400"/>
              </a:spcBef>
              <a:buFontTx/>
              <a:buNone/>
            </a:pP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0-14</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歳人口の増減：　　　　　　　↓絶対数　　　↓増減</a:t>
            </a:r>
          </a:p>
          <a:p>
            <a:pPr eaLnBrk="1" hangingPunct="1">
              <a:spcBef>
                <a:spcPct val="0"/>
              </a:spcBef>
              <a:buFontTx/>
              <a:buNone/>
            </a:pP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2015</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13.4</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12.1</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13,100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人 </a:t>
            </a:r>
            <a:r>
              <a:rPr lang="ja-JP" altLang="en-US" sz="1300" dirty="0">
                <a:solidFill>
                  <a:srgbClr val="663300"/>
                </a:solidFill>
                <a:latin typeface="UD デジタル 教科書体 NK-B" panose="02020700000000000000" pitchFamily="18" charset="-128"/>
                <a:ea typeface="UD デジタル 教科書体 NK-B" panose="02020700000000000000" pitchFamily="18" charset="-128"/>
              </a:rPr>
              <a:t> </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10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a:t>
            </a:r>
          </a:p>
          <a:p>
            <a:pPr eaLnBrk="1" hangingPunct="1">
              <a:spcBef>
                <a:spcPct val="50000"/>
              </a:spcBef>
              <a:buFontTx/>
              <a:buNone/>
            </a:pP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15-44</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歳人口の増減：　　　　　　↓絶対数　　　↓増減</a:t>
            </a:r>
          </a:p>
          <a:p>
            <a:pPr eaLnBrk="1" hangingPunct="1">
              <a:spcBef>
                <a:spcPct val="0"/>
              </a:spcBef>
              <a:buFontTx/>
              <a:buNone/>
            </a:pP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2015</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36.0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32.4</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36,100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人 </a:t>
            </a:r>
            <a:r>
              <a:rPr lang="ja-JP" altLang="en-US" sz="1300" dirty="0">
                <a:solidFill>
                  <a:srgbClr val="663300"/>
                </a:solidFill>
                <a:latin typeface="UD デジタル 教科書体 NK-B" panose="02020700000000000000" pitchFamily="18" charset="-128"/>
                <a:ea typeface="UD デジタル 教科書体 NK-B" panose="02020700000000000000" pitchFamily="18" charset="-128"/>
              </a:rPr>
              <a:t> </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10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a:t>
            </a:r>
          </a:p>
          <a:p>
            <a:pPr eaLnBrk="1" hangingPunct="1">
              <a:spcBef>
                <a:spcPct val="50000"/>
              </a:spcBef>
              <a:buFontTx/>
              <a:buNone/>
            </a:pP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45-69</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歳人口の増減：　　　　　　↓絶対数　　　↓増減</a:t>
            </a:r>
            <a:endParaRPr lang="en-US" altLang="ja-JP" sz="26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2015</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36.3</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35.2</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11,100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人   </a:t>
            </a:r>
            <a:r>
              <a:rPr lang="ja-JP" altLang="en-US" sz="2000" dirty="0">
                <a:solidFill>
                  <a:srgbClr val="663300"/>
                </a:solidFill>
                <a:latin typeface="UD デジタル 教科書体 NK-B" panose="02020700000000000000" pitchFamily="18" charset="-128"/>
                <a:ea typeface="UD デジタル 教科書体 NK-B" panose="02020700000000000000" pitchFamily="18" charset="-128"/>
              </a:rPr>
              <a:t> </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3</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a:t>
            </a:r>
          </a:p>
          <a:p>
            <a:pPr eaLnBrk="1" hangingPunct="1">
              <a:spcBef>
                <a:spcPts val="2400"/>
              </a:spcBef>
              <a:buFontTx/>
              <a:buNone/>
            </a:pP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70</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歳以上人口の増減：　　　　  　↓絶対数　　　↓増減</a:t>
            </a:r>
          </a:p>
          <a:p>
            <a:pPr eaLnBrk="1" hangingPunct="1">
              <a:spcBef>
                <a:spcPct val="0"/>
              </a:spcBef>
              <a:buFontTx/>
              <a:buNone/>
            </a:pP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2015</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22.9</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万人→</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20</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26.0</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万人 　</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+31,000</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人　</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+13</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a:t>
            </a:r>
          </a:p>
        </p:txBody>
      </p:sp>
      <p:sp>
        <p:nvSpPr>
          <p:cNvPr id="3396611" name="Text Box 3">
            <a:extLst>
              <a:ext uri="{FF2B5EF4-FFF2-40B4-BE49-F238E27FC236}">
                <a16:creationId xmlns:a16="http://schemas.microsoft.com/office/drawing/2014/main" id="{8F146049-7553-4E5F-B4FD-3A1F7BBD76A6}"/>
              </a:ext>
            </a:extLst>
          </p:cNvPr>
          <p:cNvSpPr txBox="1">
            <a:spLocks noChangeArrowheads="1"/>
          </p:cNvSpPr>
          <p:nvPr/>
        </p:nvSpPr>
        <p:spPr bwMode="auto">
          <a:xfrm>
            <a:off x="1331640" y="1700213"/>
            <a:ext cx="61925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50000"/>
              </a:spcBef>
              <a:buFontTx/>
              <a:buNone/>
            </a:pPr>
            <a:r>
              <a:rPr lang="ja-JP" altLang="en-US" sz="1800" u="sng" dirty="0">
                <a:solidFill>
                  <a:srgbClr val="006699"/>
                </a:solidFill>
                <a:latin typeface="UD デジタル 教科書体 NK-B" panose="02020700000000000000" pitchFamily="18" charset="-128"/>
                <a:ea typeface="UD デジタル 教科書体 NK-B" panose="02020700000000000000" pitchFamily="18" charset="-128"/>
              </a:rPr>
              <a:t>人口はゆっくりと減少を続けている</a:t>
            </a:r>
          </a:p>
        </p:txBody>
      </p:sp>
      <p:sp>
        <p:nvSpPr>
          <p:cNvPr id="3396612" name="AutoShape 4">
            <a:extLst>
              <a:ext uri="{FF2B5EF4-FFF2-40B4-BE49-F238E27FC236}">
                <a16:creationId xmlns:a16="http://schemas.microsoft.com/office/drawing/2014/main" id="{6CD47E3A-4A01-4F28-B325-A494905E2E24}"/>
              </a:ext>
            </a:extLst>
          </p:cNvPr>
          <p:cNvSpPr>
            <a:spLocks noChangeArrowheads="1"/>
          </p:cNvSpPr>
          <p:nvPr/>
        </p:nvSpPr>
        <p:spPr bwMode="auto">
          <a:xfrm flipV="1">
            <a:off x="7505700" y="1690688"/>
            <a:ext cx="431800" cy="361950"/>
          </a:xfrm>
          <a:prstGeom prst="downArrow">
            <a:avLst>
              <a:gd name="adj1" fmla="val 50000"/>
              <a:gd name="adj2"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3396613" name="Text Box 5">
            <a:extLst>
              <a:ext uri="{FF2B5EF4-FFF2-40B4-BE49-F238E27FC236}">
                <a16:creationId xmlns:a16="http://schemas.microsoft.com/office/drawing/2014/main" id="{459C5B10-BFFA-42F2-A9A8-01BA908A2A8F}"/>
              </a:ext>
            </a:extLst>
          </p:cNvPr>
          <p:cNvSpPr txBox="1">
            <a:spLocks noChangeArrowheads="1"/>
          </p:cNvSpPr>
          <p:nvPr/>
        </p:nvSpPr>
        <p:spPr bwMode="auto">
          <a:xfrm>
            <a:off x="0" y="2205038"/>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u="sng" dirty="0">
                <a:solidFill>
                  <a:srgbClr val="663300"/>
                </a:solidFill>
                <a:latin typeface="UD デジタル 教科書体 NK-B" panose="02020700000000000000" pitchFamily="18" charset="-128"/>
                <a:ea typeface="UD デジタル 教科書体 NK-B" panose="02020700000000000000" pitchFamily="18" charset="-128"/>
              </a:rPr>
              <a:t>このまま続けば５</a:t>
            </a:r>
            <a:r>
              <a:rPr lang="en-US" altLang="ja-JP" sz="1800" u="sng" dirty="0">
                <a:solidFill>
                  <a:srgbClr val="663300"/>
                </a:solidFill>
                <a:latin typeface="UD デジタル 教科書体 NK-B" panose="02020700000000000000" pitchFamily="18" charset="-128"/>
                <a:ea typeface="UD デジタル 教科書体 NK-B" panose="02020700000000000000" pitchFamily="18" charset="-128"/>
              </a:rPr>
              <a:t>0</a:t>
            </a:r>
            <a:r>
              <a:rPr lang="ja-JP" altLang="en-US" sz="1800" u="sng" dirty="0">
                <a:solidFill>
                  <a:srgbClr val="663300"/>
                </a:solidFill>
                <a:latin typeface="UD デジタル 教科書体 NK-B" panose="02020700000000000000" pitchFamily="18" charset="-128"/>
                <a:ea typeface="UD デジタル 教科書体 NK-B" panose="02020700000000000000" pitchFamily="18" charset="-128"/>
              </a:rPr>
              <a:t>年で</a:t>
            </a:r>
            <a:r>
              <a:rPr lang="en-US" altLang="ja-JP" sz="1800" u="sng" dirty="0">
                <a:solidFill>
                  <a:srgbClr val="663300"/>
                </a:solidFill>
                <a:latin typeface="UD デジタル 教科書体 NK-B" panose="02020700000000000000" pitchFamily="18" charset="-128"/>
                <a:ea typeface="UD デジタル 教科書体 NK-B" panose="02020700000000000000" pitchFamily="18" charset="-128"/>
              </a:rPr>
              <a:t>15</a:t>
            </a:r>
            <a:r>
              <a:rPr lang="ja-JP" altLang="en-US" sz="1800" u="sng" dirty="0">
                <a:solidFill>
                  <a:srgbClr val="663300"/>
                </a:solidFill>
                <a:latin typeface="UD デジタル 教科書体 NK-B" panose="02020700000000000000" pitchFamily="18" charset="-128"/>
                <a:ea typeface="UD デジタル 教科書体 NK-B" panose="02020700000000000000" pitchFamily="18" charset="-128"/>
              </a:rPr>
              <a:t>～４</a:t>
            </a:r>
            <a:r>
              <a:rPr lang="en-US" altLang="ja-JP" sz="1800" u="sng" dirty="0">
                <a:solidFill>
                  <a:srgbClr val="663300"/>
                </a:solidFill>
                <a:latin typeface="UD デジタル 教科書体 NK-B" panose="02020700000000000000" pitchFamily="18" charset="-128"/>
                <a:ea typeface="UD デジタル 教科書体 NK-B" panose="02020700000000000000" pitchFamily="18" charset="-128"/>
              </a:rPr>
              <a:t>4</a:t>
            </a:r>
            <a:r>
              <a:rPr lang="ja-JP" altLang="en-US" sz="1800" u="sng" dirty="0">
                <a:solidFill>
                  <a:srgbClr val="663300"/>
                </a:solidFill>
                <a:latin typeface="UD デジタル 教科書体 NK-B" panose="02020700000000000000" pitchFamily="18" charset="-128"/>
                <a:ea typeface="UD デジタル 教科書体 NK-B" panose="02020700000000000000" pitchFamily="18" charset="-128"/>
              </a:rPr>
              <a:t>歳がゼロ！になるペースの、急速な減少</a:t>
            </a:r>
            <a:endParaRPr lang="en-US" altLang="ja-JP" sz="1800" u="sng"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47111" name="Text Box 25">
            <a:extLst>
              <a:ext uri="{FF2B5EF4-FFF2-40B4-BE49-F238E27FC236}">
                <a16:creationId xmlns:a16="http://schemas.microsoft.com/office/drawing/2014/main" id="{E91A1579-EC08-46CA-8E71-BD3554ECBEB8}"/>
              </a:ext>
            </a:extLst>
          </p:cNvPr>
          <p:cNvSpPr txBox="1">
            <a:spLocks noChangeArrowheads="1"/>
          </p:cNvSpPr>
          <p:nvPr/>
        </p:nvSpPr>
        <p:spPr bwMode="auto">
          <a:xfrm>
            <a:off x="0" y="115888"/>
            <a:ext cx="9144000" cy="103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5000"/>
              </a:lnSpc>
              <a:spcBef>
                <a:spcPct val="0"/>
              </a:spcBef>
              <a:buFontTx/>
              <a:buNone/>
            </a:pPr>
            <a:r>
              <a:rPr lang="ja-JP" altLang="en-US" sz="4800" dirty="0">
                <a:latin typeface="GillSans" charset="0"/>
                <a:ea typeface="HG創英角ｺﾞｼｯｸUB" panose="020B0909000000000000" pitchFamily="49" charset="-128"/>
              </a:rPr>
              <a:t>富山県で起きていたこと</a:t>
            </a:r>
          </a:p>
          <a:p>
            <a:pPr algn="ctr">
              <a:lnSpc>
                <a:spcPct val="85000"/>
              </a:lnSpc>
              <a:spcBef>
                <a:spcPct val="0"/>
              </a:spcBef>
              <a:buFontTx/>
              <a:buNone/>
            </a:pPr>
            <a:r>
              <a:rPr lang="en-US" altLang="ja-JP" sz="2400" dirty="0">
                <a:latin typeface="HGP創英角ｺﾞｼｯｸUB" panose="020B0900000000000000" pitchFamily="50" charset="-128"/>
                <a:ea typeface="HGP創英角ｺﾞｼｯｸUB" panose="020B0900000000000000" pitchFamily="50" charset="-128"/>
              </a:rPr>
              <a:t>2015</a:t>
            </a:r>
            <a:r>
              <a:rPr lang="ja-JP" altLang="en-US" sz="2400" dirty="0">
                <a:latin typeface="HGP創英角ｺﾞｼｯｸUB" panose="020B0900000000000000" pitchFamily="50" charset="-128"/>
                <a:ea typeface="HGP創英角ｺﾞｼｯｸUB" panose="020B0900000000000000" pitchFamily="50" charset="-128"/>
              </a:rPr>
              <a:t>年元旦</a:t>
            </a:r>
            <a:r>
              <a:rPr lang="en-US" altLang="ja-JP" sz="2400" dirty="0">
                <a:latin typeface="HGP創英角ｺﾞｼｯｸUB" panose="020B0900000000000000" pitchFamily="50" charset="-128"/>
                <a:ea typeface="HGP創英角ｺﾞｼｯｸUB" panose="020B0900000000000000" pitchFamily="50" charset="-128"/>
              </a:rPr>
              <a:t>→2020</a:t>
            </a:r>
            <a:r>
              <a:rPr lang="ja-JP" altLang="en-US" sz="2400" dirty="0">
                <a:latin typeface="HGP創英角ｺﾞｼｯｸUB" panose="020B0900000000000000" pitchFamily="50" charset="-128"/>
                <a:ea typeface="HGP創英角ｺﾞｼｯｸUB" panose="020B0900000000000000" pitchFamily="50" charset="-128"/>
              </a:rPr>
              <a:t>年元旦 住民票基準</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居住外国人含む</a:t>
            </a:r>
          </a:p>
        </p:txBody>
      </p:sp>
      <p:sp>
        <p:nvSpPr>
          <p:cNvPr id="17" name="Rectangle 6">
            <a:extLst>
              <a:ext uri="{FF2B5EF4-FFF2-40B4-BE49-F238E27FC236}">
                <a16:creationId xmlns:a16="http://schemas.microsoft.com/office/drawing/2014/main" id="{5CD445E8-17DA-4516-A00F-133092716CD4}"/>
              </a:ext>
            </a:extLst>
          </p:cNvPr>
          <p:cNvSpPr>
            <a:spLocks noChangeArrowheads="1"/>
          </p:cNvSpPr>
          <p:nvPr/>
        </p:nvSpPr>
        <p:spPr bwMode="auto">
          <a:xfrm>
            <a:off x="4113417" y="3140968"/>
            <a:ext cx="1538703" cy="430213"/>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18" name="Rectangle 7">
            <a:extLst>
              <a:ext uri="{FF2B5EF4-FFF2-40B4-BE49-F238E27FC236}">
                <a16:creationId xmlns:a16="http://schemas.microsoft.com/office/drawing/2014/main" id="{55043E5F-F9FE-4014-80AD-DB693EE57F2E}"/>
              </a:ext>
            </a:extLst>
          </p:cNvPr>
          <p:cNvSpPr>
            <a:spLocks noChangeArrowheads="1"/>
          </p:cNvSpPr>
          <p:nvPr/>
        </p:nvSpPr>
        <p:spPr bwMode="auto">
          <a:xfrm>
            <a:off x="5966397" y="2691905"/>
            <a:ext cx="173027" cy="44767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28" name="AutoShape 23">
            <a:extLst>
              <a:ext uri="{FF2B5EF4-FFF2-40B4-BE49-F238E27FC236}">
                <a16:creationId xmlns:a16="http://schemas.microsoft.com/office/drawing/2014/main" id="{C95CD242-4342-42CC-9E08-24ED30355DBD}"/>
              </a:ext>
            </a:extLst>
          </p:cNvPr>
          <p:cNvSpPr>
            <a:spLocks noChangeArrowheads="1"/>
          </p:cNvSpPr>
          <p:nvPr/>
        </p:nvSpPr>
        <p:spPr bwMode="auto">
          <a:xfrm>
            <a:off x="5860034" y="3580842"/>
            <a:ext cx="350773" cy="503238"/>
          </a:xfrm>
          <a:prstGeom prst="downArrow">
            <a:avLst>
              <a:gd name="adj1" fmla="val 50000"/>
              <a:gd name="adj2" fmla="val 30826"/>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29" name="Rectangle 24">
            <a:extLst>
              <a:ext uri="{FF2B5EF4-FFF2-40B4-BE49-F238E27FC236}">
                <a16:creationId xmlns:a16="http://schemas.microsoft.com/office/drawing/2014/main" id="{536BE5B1-E94A-4861-B238-9298A60935B7}"/>
              </a:ext>
            </a:extLst>
          </p:cNvPr>
          <p:cNvSpPr>
            <a:spLocks noChangeArrowheads="1"/>
          </p:cNvSpPr>
          <p:nvPr/>
        </p:nvSpPr>
        <p:spPr bwMode="auto">
          <a:xfrm>
            <a:off x="5861622" y="3149105"/>
            <a:ext cx="1923752" cy="430212"/>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30" name="Rectangle 11">
            <a:extLst>
              <a:ext uri="{FF2B5EF4-FFF2-40B4-BE49-F238E27FC236}">
                <a16:creationId xmlns:a16="http://schemas.microsoft.com/office/drawing/2014/main" id="{CFBFB9BB-C5F1-4CFD-B689-5A4AE5B81A2D}"/>
              </a:ext>
            </a:extLst>
          </p:cNvPr>
          <p:cNvSpPr>
            <a:spLocks noChangeArrowheads="1"/>
          </p:cNvSpPr>
          <p:nvPr/>
        </p:nvSpPr>
        <p:spPr bwMode="auto">
          <a:xfrm>
            <a:off x="5861622" y="4139705"/>
            <a:ext cx="1923752" cy="430212"/>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32" name="Rectangle 11">
            <a:extLst>
              <a:ext uri="{FF2B5EF4-FFF2-40B4-BE49-F238E27FC236}">
                <a16:creationId xmlns:a16="http://schemas.microsoft.com/office/drawing/2014/main" id="{E73EBB6F-A6CB-4E28-85C6-30E87A4DBB81}"/>
              </a:ext>
            </a:extLst>
          </p:cNvPr>
          <p:cNvSpPr>
            <a:spLocks noChangeArrowheads="1"/>
          </p:cNvSpPr>
          <p:nvPr/>
        </p:nvSpPr>
        <p:spPr bwMode="auto">
          <a:xfrm>
            <a:off x="5879084" y="5128717"/>
            <a:ext cx="1923751" cy="430213"/>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33" name="Rectangle 10">
            <a:extLst>
              <a:ext uri="{FF2B5EF4-FFF2-40B4-BE49-F238E27FC236}">
                <a16:creationId xmlns:a16="http://schemas.microsoft.com/office/drawing/2014/main" id="{0E8840A3-5D10-425E-8916-47A275A9D23F}"/>
              </a:ext>
            </a:extLst>
          </p:cNvPr>
          <p:cNvSpPr>
            <a:spLocks noChangeArrowheads="1"/>
          </p:cNvSpPr>
          <p:nvPr/>
        </p:nvSpPr>
        <p:spPr bwMode="auto">
          <a:xfrm>
            <a:off x="4113417" y="4129981"/>
            <a:ext cx="1538703" cy="430212"/>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34" name="Rectangle 10">
            <a:extLst>
              <a:ext uri="{FF2B5EF4-FFF2-40B4-BE49-F238E27FC236}">
                <a16:creationId xmlns:a16="http://schemas.microsoft.com/office/drawing/2014/main" id="{A4DD76AC-0A44-43E9-B63A-0839DB8AEBBF}"/>
              </a:ext>
            </a:extLst>
          </p:cNvPr>
          <p:cNvSpPr>
            <a:spLocks noChangeArrowheads="1"/>
          </p:cNvSpPr>
          <p:nvPr/>
        </p:nvSpPr>
        <p:spPr bwMode="auto">
          <a:xfrm>
            <a:off x="4132467" y="5118993"/>
            <a:ext cx="1538703" cy="430213"/>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35" name="Rectangle 10">
            <a:extLst>
              <a:ext uri="{FF2B5EF4-FFF2-40B4-BE49-F238E27FC236}">
                <a16:creationId xmlns:a16="http://schemas.microsoft.com/office/drawing/2014/main" id="{3138B37D-67D7-4D71-BD8D-BCA3C037F6D5}"/>
              </a:ext>
            </a:extLst>
          </p:cNvPr>
          <p:cNvSpPr>
            <a:spLocks noChangeArrowheads="1"/>
          </p:cNvSpPr>
          <p:nvPr/>
        </p:nvSpPr>
        <p:spPr bwMode="auto">
          <a:xfrm>
            <a:off x="4140404" y="6200081"/>
            <a:ext cx="1538704" cy="430212"/>
          </a:xfrm>
          <a:prstGeom prst="rect">
            <a:avLst/>
          </a:prstGeom>
          <a:noFill/>
          <a:ln w="38100">
            <a:solidFill>
              <a:schemeClr val="accent5">
                <a:lumMod val="25000"/>
              </a:schemeClr>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36" name="Rectangle 11">
            <a:extLst>
              <a:ext uri="{FF2B5EF4-FFF2-40B4-BE49-F238E27FC236}">
                <a16:creationId xmlns:a16="http://schemas.microsoft.com/office/drawing/2014/main" id="{D737A745-9E71-441C-9F28-D6D457156093}"/>
              </a:ext>
            </a:extLst>
          </p:cNvPr>
          <p:cNvSpPr>
            <a:spLocks noChangeArrowheads="1"/>
          </p:cNvSpPr>
          <p:nvPr/>
        </p:nvSpPr>
        <p:spPr bwMode="auto">
          <a:xfrm>
            <a:off x="5888609" y="6209805"/>
            <a:ext cx="1923751" cy="430212"/>
          </a:xfrm>
          <a:prstGeom prst="rect">
            <a:avLst/>
          </a:prstGeom>
          <a:noFill/>
          <a:ln w="38100">
            <a:solidFill>
              <a:schemeClr val="accent5">
                <a:lumMod val="25000"/>
              </a:schemeClr>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690635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396611"/>
                                        </p:tgtEl>
                                        <p:attrNameLst>
                                          <p:attrName>style.visibility</p:attrName>
                                        </p:attrNameLst>
                                      </p:cBhvr>
                                      <p:to>
                                        <p:strVal val="visible"/>
                                      </p:to>
                                    </p:set>
                                    <p:anim by="(-#ppt_w*2)" calcmode="lin" valueType="num">
                                      <p:cBhvr rctx="PPT">
                                        <p:cTn id="7" dur="500" autoRev="1" fill="hold">
                                          <p:stCondLst>
                                            <p:cond delay="0"/>
                                          </p:stCondLst>
                                        </p:cTn>
                                        <p:tgtEl>
                                          <p:spTgt spid="3396611"/>
                                        </p:tgtEl>
                                        <p:attrNameLst>
                                          <p:attrName>ppt_w</p:attrName>
                                        </p:attrNameLst>
                                      </p:cBhvr>
                                    </p:anim>
                                    <p:anim by="(#ppt_w*0.50)" calcmode="lin" valueType="num">
                                      <p:cBhvr>
                                        <p:cTn id="8" dur="500" decel="50000" autoRev="1" fill="hold">
                                          <p:stCondLst>
                                            <p:cond delay="0"/>
                                          </p:stCondLst>
                                        </p:cTn>
                                        <p:tgtEl>
                                          <p:spTgt spid="3396611"/>
                                        </p:tgtEl>
                                        <p:attrNameLst>
                                          <p:attrName>ppt_x</p:attrName>
                                        </p:attrNameLst>
                                      </p:cBhvr>
                                    </p:anim>
                                    <p:anim from="(-#ppt_h/2)" to="(#ppt_y)" calcmode="lin" valueType="num">
                                      <p:cBhvr>
                                        <p:cTn id="9" dur="1000" fill="hold">
                                          <p:stCondLst>
                                            <p:cond delay="0"/>
                                          </p:stCondLst>
                                        </p:cTn>
                                        <p:tgtEl>
                                          <p:spTgt spid="3396611"/>
                                        </p:tgtEl>
                                        <p:attrNameLst>
                                          <p:attrName>ppt_y</p:attrName>
                                        </p:attrNameLst>
                                      </p:cBhvr>
                                    </p:anim>
                                    <p:animRot by="21600000">
                                      <p:cBhvr>
                                        <p:cTn id="10" dur="1000" fill="hold">
                                          <p:stCondLst>
                                            <p:cond delay="0"/>
                                          </p:stCondLst>
                                        </p:cTn>
                                        <p:tgtEl>
                                          <p:spTgt spid="3396611"/>
                                        </p:tgtEl>
                                        <p:attrNameLst>
                                          <p:attrName>r</p:attrName>
                                        </p:attrNameLst>
                                      </p:cBhvr>
                                    </p:animRot>
                                  </p:childTnLst>
                                </p:cTn>
                              </p:par>
                              <p:par>
                                <p:cTn id="11" presetID="17" presetClass="entr" presetSubtype="1" fill="hold" nodeType="withEffect">
                                  <p:stCondLst>
                                    <p:cond delay="0"/>
                                  </p:stCondLst>
                                  <p:childTnLst>
                                    <p:set>
                                      <p:cBhvr>
                                        <p:cTn id="12" dur="1" fill="hold">
                                          <p:stCondLst>
                                            <p:cond delay="0"/>
                                          </p:stCondLst>
                                        </p:cTn>
                                        <p:tgtEl>
                                          <p:spTgt spid="3396612"/>
                                        </p:tgtEl>
                                        <p:attrNameLst>
                                          <p:attrName>style.visibility</p:attrName>
                                        </p:attrNameLst>
                                      </p:cBhvr>
                                      <p:to>
                                        <p:strVal val="visible"/>
                                      </p:to>
                                    </p:set>
                                    <p:anim calcmode="lin" valueType="num">
                                      <p:cBhvr>
                                        <p:cTn id="13" dur="500" fill="hold"/>
                                        <p:tgtEl>
                                          <p:spTgt spid="3396612"/>
                                        </p:tgtEl>
                                        <p:attrNameLst>
                                          <p:attrName>ppt_x</p:attrName>
                                        </p:attrNameLst>
                                      </p:cBhvr>
                                      <p:tavLst>
                                        <p:tav tm="0">
                                          <p:val>
                                            <p:strVal val="#ppt_x"/>
                                          </p:val>
                                        </p:tav>
                                        <p:tav tm="100000">
                                          <p:val>
                                            <p:strVal val="#ppt_x"/>
                                          </p:val>
                                        </p:tav>
                                      </p:tavLst>
                                    </p:anim>
                                    <p:anim calcmode="lin" valueType="num">
                                      <p:cBhvr>
                                        <p:cTn id="14" dur="500" fill="hold"/>
                                        <p:tgtEl>
                                          <p:spTgt spid="3396612"/>
                                        </p:tgtEl>
                                        <p:attrNameLst>
                                          <p:attrName>ppt_y</p:attrName>
                                        </p:attrNameLst>
                                      </p:cBhvr>
                                      <p:tavLst>
                                        <p:tav tm="0">
                                          <p:val>
                                            <p:strVal val="#ppt_y-#ppt_h/2"/>
                                          </p:val>
                                        </p:tav>
                                        <p:tav tm="100000">
                                          <p:val>
                                            <p:strVal val="#ppt_y"/>
                                          </p:val>
                                        </p:tav>
                                      </p:tavLst>
                                    </p:anim>
                                    <p:anim calcmode="lin" valueType="num">
                                      <p:cBhvr>
                                        <p:cTn id="15" dur="500" fill="hold"/>
                                        <p:tgtEl>
                                          <p:spTgt spid="3396612"/>
                                        </p:tgtEl>
                                        <p:attrNameLst>
                                          <p:attrName>ppt_w</p:attrName>
                                        </p:attrNameLst>
                                      </p:cBhvr>
                                      <p:tavLst>
                                        <p:tav tm="0">
                                          <p:val>
                                            <p:strVal val="#ppt_w"/>
                                          </p:val>
                                        </p:tav>
                                        <p:tav tm="100000">
                                          <p:val>
                                            <p:strVal val="#ppt_w"/>
                                          </p:val>
                                        </p:tav>
                                      </p:tavLst>
                                    </p:anim>
                                    <p:anim calcmode="lin" valueType="num">
                                      <p:cBhvr>
                                        <p:cTn id="16" dur="500" fill="hold"/>
                                        <p:tgtEl>
                                          <p:spTgt spid="339661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nodeType="afterGroup">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3396613"/>
                                        </p:tgtEl>
                                        <p:attrNameLst>
                                          <p:attrName>style.visibility</p:attrName>
                                        </p:attrNameLst>
                                      </p:cBhvr>
                                      <p:to>
                                        <p:strVal val="visible"/>
                                      </p:to>
                                    </p:set>
                                    <p:anim by="(-#ppt_w*2)" calcmode="lin" valueType="num">
                                      <p:cBhvr rctx="PPT">
                                        <p:cTn id="21" dur="500" autoRev="1" fill="hold">
                                          <p:stCondLst>
                                            <p:cond delay="0"/>
                                          </p:stCondLst>
                                        </p:cTn>
                                        <p:tgtEl>
                                          <p:spTgt spid="3396613"/>
                                        </p:tgtEl>
                                        <p:attrNameLst>
                                          <p:attrName>ppt_w</p:attrName>
                                        </p:attrNameLst>
                                      </p:cBhvr>
                                    </p:anim>
                                    <p:anim by="(#ppt_w*0.50)" calcmode="lin" valueType="num">
                                      <p:cBhvr>
                                        <p:cTn id="22" dur="500" decel="50000" autoRev="1" fill="hold">
                                          <p:stCondLst>
                                            <p:cond delay="0"/>
                                          </p:stCondLst>
                                        </p:cTn>
                                        <p:tgtEl>
                                          <p:spTgt spid="3396613"/>
                                        </p:tgtEl>
                                        <p:attrNameLst>
                                          <p:attrName>ppt_x</p:attrName>
                                        </p:attrNameLst>
                                      </p:cBhvr>
                                    </p:anim>
                                    <p:anim from="(-#ppt_h/2)" to="(#ppt_y)" calcmode="lin" valueType="num">
                                      <p:cBhvr>
                                        <p:cTn id="23" dur="1000" fill="hold">
                                          <p:stCondLst>
                                            <p:cond delay="0"/>
                                          </p:stCondLst>
                                        </p:cTn>
                                        <p:tgtEl>
                                          <p:spTgt spid="3396613"/>
                                        </p:tgtEl>
                                        <p:attrNameLst>
                                          <p:attrName>ppt_y</p:attrName>
                                        </p:attrNameLst>
                                      </p:cBhvr>
                                    </p:anim>
                                    <p:animRot by="21600000">
                                      <p:cBhvr>
                                        <p:cTn id="24" dur="1000" fill="hold">
                                          <p:stCondLst>
                                            <p:cond delay="0"/>
                                          </p:stCondLst>
                                        </p:cTn>
                                        <p:tgtEl>
                                          <p:spTgt spid="3396613"/>
                                        </p:tgtEl>
                                        <p:attrNameLst>
                                          <p:attrName>r</p:attrName>
                                        </p:attrNameLst>
                                      </p:cBhvr>
                                    </p:animRot>
                                  </p:childTnLst>
                                </p:cTn>
                              </p:par>
                              <p:par>
                                <p:cTn id="25" presetID="17" presetClass="entr" presetSubtype="1"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ppt_x</p:attrName>
                                        </p:attrNameLst>
                                      </p:cBhvr>
                                      <p:tavLst>
                                        <p:tav tm="0">
                                          <p:val>
                                            <p:strVal val="#ppt_x"/>
                                          </p:val>
                                        </p:tav>
                                        <p:tav tm="100000">
                                          <p:val>
                                            <p:strVal val="#ppt_x"/>
                                          </p:val>
                                        </p:tav>
                                      </p:tavLst>
                                    </p:anim>
                                    <p:anim calcmode="lin" valueType="num">
                                      <p:cBhvr>
                                        <p:cTn id="28" dur="500" fill="hold"/>
                                        <p:tgtEl>
                                          <p:spTgt spid="18"/>
                                        </p:tgtEl>
                                        <p:attrNameLst>
                                          <p:attrName>ppt_y</p:attrName>
                                        </p:attrNameLst>
                                      </p:cBhvr>
                                      <p:tavLst>
                                        <p:tav tm="0">
                                          <p:val>
                                            <p:strVal val="#ppt_y-#ppt_h/2"/>
                                          </p:val>
                                        </p:tav>
                                        <p:tav tm="100000">
                                          <p:val>
                                            <p:strVal val="#ppt_y"/>
                                          </p:val>
                                        </p:tav>
                                      </p:tavLst>
                                    </p:anim>
                                    <p:anim calcmode="lin" valueType="num">
                                      <p:cBhvr>
                                        <p:cTn id="29" dur="500" fill="hold"/>
                                        <p:tgtEl>
                                          <p:spTgt spid="18"/>
                                        </p:tgtEl>
                                        <p:attrNameLst>
                                          <p:attrName>ppt_w</p:attrName>
                                        </p:attrNameLst>
                                      </p:cBhvr>
                                      <p:tavLst>
                                        <p:tav tm="0">
                                          <p:val>
                                            <p:strVal val="#ppt_w"/>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childTnLst>
                                </p:cTn>
                              </p:par>
                              <p:par>
                                <p:cTn id="31" presetID="17" presetClass="entr" presetSubtype="1"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ppt_x</p:attrName>
                                        </p:attrNameLst>
                                      </p:cBhvr>
                                      <p:tavLst>
                                        <p:tav tm="0">
                                          <p:val>
                                            <p:strVal val="#ppt_x"/>
                                          </p:val>
                                        </p:tav>
                                        <p:tav tm="100000">
                                          <p:val>
                                            <p:strVal val="#ppt_x"/>
                                          </p:val>
                                        </p:tav>
                                      </p:tavLst>
                                    </p:anim>
                                    <p:anim calcmode="lin" valueType="num">
                                      <p:cBhvr>
                                        <p:cTn id="34" dur="500" fill="hold"/>
                                        <p:tgtEl>
                                          <p:spTgt spid="28"/>
                                        </p:tgtEl>
                                        <p:attrNameLst>
                                          <p:attrName>ppt_y</p:attrName>
                                        </p:attrNameLst>
                                      </p:cBhvr>
                                      <p:tavLst>
                                        <p:tav tm="0">
                                          <p:val>
                                            <p:strVal val="#ppt_y-#ppt_h/2"/>
                                          </p:val>
                                        </p:tav>
                                        <p:tav tm="100000">
                                          <p:val>
                                            <p:strVal val="#ppt_y"/>
                                          </p:val>
                                        </p:tav>
                                      </p:tavLst>
                                    </p:anim>
                                    <p:anim calcmode="lin" valueType="num">
                                      <p:cBhvr>
                                        <p:cTn id="35" dur="500" fill="hold"/>
                                        <p:tgtEl>
                                          <p:spTgt spid="28"/>
                                        </p:tgtEl>
                                        <p:attrNameLst>
                                          <p:attrName>ppt_w</p:attrName>
                                        </p:attrNameLst>
                                      </p:cBhvr>
                                      <p:tavLst>
                                        <p:tav tm="0">
                                          <p:val>
                                            <p:strVal val="#ppt_w"/>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6611" grpId="0"/>
      <p:bldP spid="33966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F7EF5791-4452-4CF7-96DB-64636CFE4D01}"/>
              </a:ext>
            </a:extLst>
          </p:cNvPr>
          <p:cNvSpPr txBox="1">
            <a:spLocks noChangeArrowheads="1"/>
          </p:cNvSpPr>
          <p:nvPr/>
        </p:nvSpPr>
        <p:spPr bwMode="auto">
          <a:xfrm>
            <a:off x="7248" y="1263650"/>
            <a:ext cx="9164638"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0">
            <a:spAutoFit/>
          </a:bodyPr>
          <a:lstStyle>
            <a:lvl1pPr marL="271463" indent="-2714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　　総人口：</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2015.1.1 → 2020.1.1</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　△２９</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７０</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0</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人</a:t>
            </a:r>
          </a:p>
          <a:p>
            <a:pPr eaLnBrk="1" hangingPunct="1">
              <a:spcBef>
                <a:spcPts val="8400"/>
              </a:spcBef>
              <a:buFontTx/>
              <a:buNone/>
            </a:pP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0-14</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歳人口の増減：　　　　　　　↓絶対数　　　↓増減</a:t>
            </a:r>
          </a:p>
          <a:p>
            <a:pPr eaLnBrk="1" hangingPunct="1">
              <a:spcBef>
                <a:spcPct val="0"/>
              </a:spcBef>
              <a:buFontTx/>
              <a:buNone/>
            </a:pP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2015</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13.4</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12.1</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13,100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人 </a:t>
            </a:r>
            <a:r>
              <a:rPr lang="ja-JP" altLang="en-US" sz="1300" dirty="0">
                <a:solidFill>
                  <a:srgbClr val="663300"/>
                </a:solidFill>
                <a:latin typeface="UD デジタル 教科書体 NK-B" panose="02020700000000000000" pitchFamily="18" charset="-128"/>
                <a:ea typeface="UD デジタル 教科書体 NK-B" panose="02020700000000000000" pitchFamily="18" charset="-128"/>
              </a:rPr>
              <a:t> </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10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a:t>
            </a:r>
          </a:p>
          <a:p>
            <a:pPr eaLnBrk="1" hangingPunct="1">
              <a:spcBef>
                <a:spcPct val="50000"/>
              </a:spcBef>
              <a:buFontTx/>
              <a:buNone/>
            </a:pP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15-44</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歳人口の増減：　　　　　　↓絶対数　　　↓増減</a:t>
            </a:r>
          </a:p>
          <a:p>
            <a:pPr eaLnBrk="1" hangingPunct="1">
              <a:spcBef>
                <a:spcPct val="0"/>
              </a:spcBef>
              <a:buFontTx/>
              <a:buNone/>
            </a:pP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2015</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36.0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32.4</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36,100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人 </a:t>
            </a:r>
            <a:r>
              <a:rPr lang="ja-JP" altLang="en-US" sz="1300" dirty="0">
                <a:solidFill>
                  <a:srgbClr val="663300"/>
                </a:solidFill>
                <a:latin typeface="UD デジタル 教科書体 NK-B" panose="02020700000000000000" pitchFamily="18" charset="-128"/>
                <a:ea typeface="UD デジタル 教科書体 NK-B" panose="02020700000000000000" pitchFamily="18" charset="-128"/>
              </a:rPr>
              <a:t> </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10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a:t>
            </a:r>
          </a:p>
          <a:p>
            <a:pPr eaLnBrk="1" hangingPunct="1">
              <a:spcBef>
                <a:spcPct val="50000"/>
              </a:spcBef>
              <a:buFontTx/>
              <a:buNone/>
            </a:pP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45-69</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歳人口の増減：　　　　　　↓絶対数　　　↓増減</a:t>
            </a:r>
            <a:endParaRPr lang="en-US" altLang="ja-JP" sz="26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2015</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36.3</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35.2</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11,100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人   </a:t>
            </a:r>
            <a:r>
              <a:rPr lang="ja-JP" altLang="en-US" sz="2000" dirty="0">
                <a:solidFill>
                  <a:srgbClr val="663300"/>
                </a:solidFill>
                <a:latin typeface="UD デジタル 教科書体 NK-B" panose="02020700000000000000" pitchFamily="18" charset="-128"/>
                <a:ea typeface="UD デジタル 教科書体 NK-B" panose="02020700000000000000" pitchFamily="18" charset="-128"/>
              </a:rPr>
              <a:t> </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3</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a:t>
            </a:r>
          </a:p>
          <a:p>
            <a:pPr eaLnBrk="1" hangingPunct="1">
              <a:spcBef>
                <a:spcPts val="2400"/>
              </a:spcBef>
              <a:buFontTx/>
              <a:buNone/>
            </a:pP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70</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歳以上人口の増減：　　　　  　↓絶対数　　　↓増減</a:t>
            </a:r>
          </a:p>
          <a:p>
            <a:pPr eaLnBrk="1" hangingPunct="1">
              <a:spcBef>
                <a:spcPct val="0"/>
              </a:spcBef>
              <a:buFontTx/>
              <a:buNone/>
            </a:pP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2015</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22.9</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万人→</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20</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26.0</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万人 　</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+31,000</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人　</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+13</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a:t>
            </a:r>
          </a:p>
        </p:txBody>
      </p:sp>
      <p:sp>
        <p:nvSpPr>
          <p:cNvPr id="3396611" name="Text Box 3">
            <a:extLst>
              <a:ext uri="{FF2B5EF4-FFF2-40B4-BE49-F238E27FC236}">
                <a16:creationId xmlns:a16="http://schemas.microsoft.com/office/drawing/2014/main" id="{8F146049-7553-4E5F-B4FD-3A1F7BBD76A6}"/>
              </a:ext>
            </a:extLst>
          </p:cNvPr>
          <p:cNvSpPr txBox="1">
            <a:spLocks noChangeArrowheads="1"/>
          </p:cNvSpPr>
          <p:nvPr/>
        </p:nvSpPr>
        <p:spPr bwMode="auto">
          <a:xfrm>
            <a:off x="1331640" y="1700213"/>
            <a:ext cx="61925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50000"/>
              </a:spcBef>
              <a:buFontTx/>
              <a:buNone/>
            </a:pPr>
            <a:r>
              <a:rPr lang="ja-JP" altLang="en-US" sz="1800" u="sng" dirty="0">
                <a:solidFill>
                  <a:srgbClr val="006699"/>
                </a:solidFill>
                <a:latin typeface="UD デジタル 教科書体 NK-B" panose="02020700000000000000" pitchFamily="18" charset="-128"/>
                <a:ea typeface="UD デジタル 教科書体 NK-B" panose="02020700000000000000" pitchFamily="18" charset="-128"/>
              </a:rPr>
              <a:t>人口はゆっくりと減少を続けている</a:t>
            </a:r>
          </a:p>
        </p:txBody>
      </p:sp>
      <p:sp>
        <p:nvSpPr>
          <p:cNvPr id="3396612" name="AutoShape 4">
            <a:extLst>
              <a:ext uri="{FF2B5EF4-FFF2-40B4-BE49-F238E27FC236}">
                <a16:creationId xmlns:a16="http://schemas.microsoft.com/office/drawing/2014/main" id="{6CD47E3A-4A01-4F28-B325-A494905E2E24}"/>
              </a:ext>
            </a:extLst>
          </p:cNvPr>
          <p:cNvSpPr>
            <a:spLocks noChangeArrowheads="1"/>
          </p:cNvSpPr>
          <p:nvPr/>
        </p:nvSpPr>
        <p:spPr bwMode="auto">
          <a:xfrm flipV="1">
            <a:off x="7505700" y="1690688"/>
            <a:ext cx="431800" cy="361950"/>
          </a:xfrm>
          <a:prstGeom prst="downArrow">
            <a:avLst>
              <a:gd name="adj1" fmla="val 50000"/>
              <a:gd name="adj2"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3396613" name="Text Box 5">
            <a:extLst>
              <a:ext uri="{FF2B5EF4-FFF2-40B4-BE49-F238E27FC236}">
                <a16:creationId xmlns:a16="http://schemas.microsoft.com/office/drawing/2014/main" id="{459C5B10-BFFA-42F2-A9A8-01BA908A2A8F}"/>
              </a:ext>
            </a:extLst>
          </p:cNvPr>
          <p:cNvSpPr txBox="1">
            <a:spLocks noChangeArrowheads="1"/>
          </p:cNvSpPr>
          <p:nvPr/>
        </p:nvSpPr>
        <p:spPr bwMode="auto">
          <a:xfrm>
            <a:off x="0" y="2205038"/>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u="sng" dirty="0">
                <a:solidFill>
                  <a:srgbClr val="663300"/>
                </a:solidFill>
                <a:latin typeface="UD デジタル 教科書体 NK-B" panose="02020700000000000000" pitchFamily="18" charset="-128"/>
                <a:ea typeface="UD デジタル 教科書体 NK-B" panose="02020700000000000000" pitchFamily="18" charset="-128"/>
              </a:rPr>
              <a:t>このまま続けば５</a:t>
            </a:r>
            <a:r>
              <a:rPr lang="en-US" altLang="ja-JP" sz="1800" u="sng" dirty="0">
                <a:solidFill>
                  <a:srgbClr val="663300"/>
                </a:solidFill>
                <a:latin typeface="UD デジタル 教科書体 NK-B" panose="02020700000000000000" pitchFamily="18" charset="-128"/>
                <a:ea typeface="UD デジタル 教科書体 NK-B" panose="02020700000000000000" pitchFamily="18" charset="-128"/>
              </a:rPr>
              <a:t>0</a:t>
            </a:r>
            <a:r>
              <a:rPr lang="ja-JP" altLang="en-US" sz="1800" u="sng" dirty="0">
                <a:solidFill>
                  <a:srgbClr val="663300"/>
                </a:solidFill>
                <a:latin typeface="UD デジタル 教科書体 NK-B" panose="02020700000000000000" pitchFamily="18" charset="-128"/>
                <a:ea typeface="UD デジタル 教科書体 NK-B" panose="02020700000000000000" pitchFamily="18" charset="-128"/>
              </a:rPr>
              <a:t>年で</a:t>
            </a:r>
            <a:r>
              <a:rPr lang="en-US" altLang="ja-JP" sz="1800" u="sng" dirty="0">
                <a:solidFill>
                  <a:srgbClr val="663300"/>
                </a:solidFill>
                <a:latin typeface="UD デジタル 教科書体 NK-B" panose="02020700000000000000" pitchFamily="18" charset="-128"/>
                <a:ea typeface="UD デジタル 教科書体 NK-B" panose="02020700000000000000" pitchFamily="18" charset="-128"/>
              </a:rPr>
              <a:t>15</a:t>
            </a:r>
            <a:r>
              <a:rPr lang="ja-JP" altLang="en-US" sz="1800" u="sng" dirty="0">
                <a:solidFill>
                  <a:srgbClr val="663300"/>
                </a:solidFill>
                <a:latin typeface="UD デジタル 教科書体 NK-B" panose="02020700000000000000" pitchFamily="18" charset="-128"/>
                <a:ea typeface="UD デジタル 教科書体 NK-B" panose="02020700000000000000" pitchFamily="18" charset="-128"/>
              </a:rPr>
              <a:t>～４</a:t>
            </a:r>
            <a:r>
              <a:rPr lang="en-US" altLang="ja-JP" sz="1800" u="sng" dirty="0">
                <a:solidFill>
                  <a:srgbClr val="663300"/>
                </a:solidFill>
                <a:latin typeface="UD デジタル 教科書体 NK-B" panose="02020700000000000000" pitchFamily="18" charset="-128"/>
                <a:ea typeface="UD デジタル 教科書体 NK-B" panose="02020700000000000000" pitchFamily="18" charset="-128"/>
              </a:rPr>
              <a:t>4</a:t>
            </a:r>
            <a:r>
              <a:rPr lang="ja-JP" altLang="en-US" sz="1800" u="sng" dirty="0">
                <a:solidFill>
                  <a:srgbClr val="663300"/>
                </a:solidFill>
                <a:latin typeface="UD デジタル 教科書体 NK-B" panose="02020700000000000000" pitchFamily="18" charset="-128"/>
                <a:ea typeface="UD デジタル 教科書体 NK-B" panose="02020700000000000000" pitchFamily="18" charset="-128"/>
              </a:rPr>
              <a:t>歳がゼロ！になるペースの、急速な減少</a:t>
            </a:r>
            <a:endParaRPr lang="en-US" altLang="ja-JP" sz="1800" u="sng"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47111" name="Text Box 25">
            <a:extLst>
              <a:ext uri="{FF2B5EF4-FFF2-40B4-BE49-F238E27FC236}">
                <a16:creationId xmlns:a16="http://schemas.microsoft.com/office/drawing/2014/main" id="{E91A1579-EC08-46CA-8E71-BD3554ECBEB8}"/>
              </a:ext>
            </a:extLst>
          </p:cNvPr>
          <p:cNvSpPr txBox="1">
            <a:spLocks noChangeArrowheads="1"/>
          </p:cNvSpPr>
          <p:nvPr/>
        </p:nvSpPr>
        <p:spPr bwMode="auto">
          <a:xfrm>
            <a:off x="0" y="115888"/>
            <a:ext cx="9144000" cy="103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5000"/>
              </a:lnSpc>
              <a:spcBef>
                <a:spcPct val="0"/>
              </a:spcBef>
              <a:buFontTx/>
              <a:buNone/>
            </a:pPr>
            <a:r>
              <a:rPr lang="ja-JP" altLang="en-US" sz="4800" dirty="0">
                <a:latin typeface="GillSans" charset="0"/>
                <a:ea typeface="HG創英角ｺﾞｼｯｸUB" panose="020B0909000000000000" pitchFamily="49" charset="-128"/>
              </a:rPr>
              <a:t>富山県で起きていたこと</a:t>
            </a:r>
          </a:p>
          <a:p>
            <a:pPr algn="ctr">
              <a:lnSpc>
                <a:spcPct val="85000"/>
              </a:lnSpc>
              <a:spcBef>
                <a:spcPct val="0"/>
              </a:spcBef>
              <a:buFontTx/>
              <a:buNone/>
            </a:pPr>
            <a:r>
              <a:rPr lang="en-US" altLang="ja-JP" sz="2400" dirty="0">
                <a:latin typeface="HGP創英角ｺﾞｼｯｸUB" panose="020B0900000000000000" pitchFamily="50" charset="-128"/>
                <a:ea typeface="HGP創英角ｺﾞｼｯｸUB" panose="020B0900000000000000" pitchFamily="50" charset="-128"/>
              </a:rPr>
              <a:t>2015</a:t>
            </a:r>
            <a:r>
              <a:rPr lang="ja-JP" altLang="en-US" sz="2400" dirty="0">
                <a:latin typeface="HGP創英角ｺﾞｼｯｸUB" panose="020B0900000000000000" pitchFamily="50" charset="-128"/>
                <a:ea typeface="HGP創英角ｺﾞｼｯｸUB" panose="020B0900000000000000" pitchFamily="50" charset="-128"/>
              </a:rPr>
              <a:t>年元旦</a:t>
            </a:r>
            <a:r>
              <a:rPr lang="en-US" altLang="ja-JP" sz="2400" dirty="0">
                <a:latin typeface="HGP創英角ｺﾞｼｯｸUB" panose="020B0900000000000000" pitchFamily="50" charset="-128"/>
                <a:ea typeface="HGP創英角ｺﾞｼｯｸUB" panose="020B0900000000000000" pitchFamily="50" charset="-128"/>
              </a:rPr>
              <a:t>→2020</a:t>
            </a:r>
            <a:r>
              <a:rPr lang="ja-JP" altLang="en-US" sz="2400" dirty="0">
                <a:latin typeface="HGP創英角ｺﾞｼｯｸUB" panose="020B0900000000000000" pitchFamily="50" charset="-128"/>
                <a:ea typeface="HGP創英角ｺﾞｼｯｸUB" panose="020B0900000000000000" pitchFamily="50" charset="-128"/>
              </a:rPr>
              <a:t>年元旦 住民票基準</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居住外国人含む</a:t>
            </a:r>
          </a:p>
        </p:txBody>
      </p:sp>
      <p:sp>
        <p:nvSpPr>
          <p:cNvPr id="17" name="Rectangle 6">
            <a:extLst>
              <a:ext uri="{FF2B5EF4-FFF2-40B4-BE49-F238E27FC236}">
                <a16:creationId xmlns:a16="http://schemas.microsoft.com/office/drawing/2014/main" id="{5CD445E8-17DA-4516-A00F-133092716CD4}"/>
              </a:ext>
            </a:extLst>
          </p:cNvPr>
          <p:cNvSpPr>
            <a:spLocks noChangeArrowheads="1"/>
          </p:cNvSpPr>
          <p:nvPr/>
        </p:nvSpPr>
        <p:spPr bwMode="auto">
          <a:xfrm>
            <a:off x="4113417" y="3140968"/>
            <a:ext cx="1538703" cy="430213"/>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18" name="Rectangle 7">
            <a:extLst>
              <a:ext uri="{FF2B5EF4-FFF2-40B4-BE49-F238E27FC236}">
                <a16:creationId xmlns:a16="http://schemas.microsoft.com/office/drawing/2014/main" id="{55043E5F-F9FE-4014-80AD-DB693EE57F2E}"/>
              </a:ext>
            </a:extLst>
          </p:cNvPr>
          <p:cNvSpPr>
            <a:spLocks noChangeArrowheads="1"/>
          </p:cNvSpPr>
          <p:nvPr/>
        </p:nvSpPr>
        <p:spPr bwMode="auto">
          <a:xfrm>
            <a:off x="5966397" y="2691905"/>
            <a:ext cx="173027" cy="44767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22" name="Rectangle 8">
            <a:extLst>
              <a:ext uri="{FF2B5EF4-FFF2-40B4-BE49-F238E27FC236}">
                <a16:creationId xmlns:a16="http://schemas.microsoft.com/office/drawing/2014/main" id="{AF5C9A40-A64E-4D2A-8B74-04F8A1FE761A}"/>
              </a:ext>
            </a:extLst>
          </p:cNvPr>
          <p:cNvSpPr>
            <a:spLocks noChangeArrowheads="1"/>
          </p:cNvSpPr>
          <p:nvPr/>
        </p:nvSpPr>
        <p:spPr bwMode="auto">
          <a:xfrm>
            <a:off x="4132467" y="4137918"/>
            <a:ext cx="913999" cy="431800"/>
          </a:xfrm>
          <a:prstGeom prst="rect">
            <a:avLst/>
          </a:prstGeom>
          <a:solidFill>
            <a:srgbClr val="FFCC99"/>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23" name="Rectangle 9">
            <a:extLst>
              <a:ext uri="{FF2B5EF4-FFF2-40B4-BE49-F238E27FC236}">
                <a16:creationId xmlns:a16="http://schemas.microsoft.com/office/drawing/2014/main" id="{EA73DA16-8BD6-4E67-ABBE-DCCD5A5332E5}"/>
              </a:ext>
            </a:extLst>
          </p:cNvPr>
          <p:cNvSpPr>
            <a:spLocks noChangeArrowheads="1"/>
          </p:cNvSpPr>
          <p:nvPr/>
        </p:nvSpPr>
        <p:spPr bwMode="auto">
          <a:xfrm>
            <a:off x="5872735" y="4153992"/>
            <a:ext cx="1587432" cy="431800"/>
          </a:xfrm>
          <a:prstGeom prst="rect">
            <a:avLst/>
          </a:prstGeom>
          <a:solidFill>
            <a:srgbClr val="FFCC99"/>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24" name="Rectangle 13">
            <a:extLst>
              <a:ext uri="{FF2B5EF4-FFF2-40B4-BE49-F238E27FC236}">
                <a16:creationId xmlns:a16="http://schemas.microsoft.com/office/drawing/2014/main" id="{FDAFFFC7-CF52-4820-B2B2-3B7F78F1BAE1}"/>
              </a:ext>
            </a:extLst>
          </p:cNvPr>
          <p:cNvSpPr>
            <a:spLocks noChangeArrowheads="1"/>
          </p:cNvSpPr>
          <p:nvPr/>
        </p:nvSpPr>
        <p:spPr bwMode="auto">
          <a:xfrm>
            <a:off x="4135642" y="5118993"/>
            <a:ext cx="913999" cy="431800"/>
          </a:xfrm>
          <a:prstGeom prst="rect">
            <a:avLst/>
          </a:prstGeom>
          <a:solidFill>
            <a:srgbClr val="FFCC99"/>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25" name="Rectangle 14">
            <a:extLst>
              <a:ext uri="{FF2B5EF4-FFF2-40B4-BE49-F238E27FC236}">
                <a16:creationId xmlns:a16="http://schemas.microsoft.com/office/drawing/2014/main" id="{BC4E0C42-1FA4-4D07-9083-994127070AF7}"/>
              </a:ext>
            </a:extLst>
          </p:cNvPr>
          <p:cNvSpPr>
            <a:spLocks noChangeArrowheads="1"/>
          </p:cNvSpPr>
          <p:nvPr/>
        </p:nvSpPr>
        <p:spPr bwMode="auto">
          <a:xfrm>
            <a:off x="5899722" y="5119192"/>
            <a:ext cx="1587432" cy="431800"/>
          </a:xfrm>
          <a:prstGeom prst="rect">
            <a:avLst/>
          </a:prstGeom>
          <a:solidFill>
            <a:srgbClr val="FFCC99"/>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26" name="Rectangle 18">
            <a:extLst>
              <a:ext uri="{FF2B5EF4-FFF2-40B4-BE49-F238E27FC236}">
                <a16:creationId xmlns:a16="http://schemas.microsoft.com/office/drawing/2014/main" id="{BB912047-D507-48AE-9F24-A3E7992AD2FE}"/>
              </a:ext>
            </a:extLst>
          </p:cNvPr>
          <p:cNvSpPr>
            <a:spLocks noChangeArrowheads="1"/>
          </p:cNvSpPr>
          <p:nvPr/>
        </p:nvSpPr>
        <p:spPr bwMode="auto">
          <a:xfrm>
            <a:off x="4159454" y="6188968"/>
            <a:ext cx="913999" cy="431800"/>
          </a:xfrm>
          <a:prstGeom prst="rect">
            <a:avLst/>
          </a:prstGeom>
          <a:solidFill>
            <a:srgbClr val="99CCFF"/>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27" name="Rectangle 19">
            <a:extLst>
              <a:ext uri="{FF2B5EF4-FFF2-40B4-BE49-F238E27FC236}">
                <a16:creationId xmlns:a16="http://schemas.microsoft.com/office/drawing/2014/main" id="{F2CEDA5B-78F4-47B4-B165-6F840778A602}"/>
              </a:ext>
            </a:extLst>
          </p:cNvPr>
          <p:cNvSpPr>
            <a:spLocks noChangeArrowheads="1"/>
          </p:cNvSpPr>
          <p:nvPr/>
        </p:nvSpPr>
        <p:spPr bwMode="auto">
          <a:xfrm>
            <a:off x="5902897" y="6200280"/>
            <a:ext cx="1588951" cy="431800"/>
          </a:xfrm>
          <a:prstGeom prst="rect">
            <a:avLst/>
          </a:prstGeom>
          <a:solidFill>
            <a:srgbClr val="99CCFF"/>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28" name="AutoShape 23">
            <a:extLst>
              <a:ext uri="{FF2B5EF4-FFF2-40B4-BE49-F238E27FC236}">
                <a16:creationId xmlns:a16="http://schemas.microsoft.com/office/drawing/2014/main" id="{C95CD242-4342-42CC-9E08-24ED30355DBD}"/>
              </a:ext>
            </a:extLst>
          </p:cNvPr>
          <p:cNvSpPr>
            <a:spLocks noChangeArrowheads="1"/>
          </p:cNvSpPr>
          <p:nvPr/>
        </p:nvSpPr>
        <p:spPr bwMode="auto">
          <a:xfrm>
            <a:off x="5860034" y="3580842"/>
            <a:ext cx="350773" cy="503238"/>
          </a:xfrm>
          <a:prstGeom prst="downArrow">
            <a:avLst>
              <a:gd name="adj1" fmla="val 50000"/>
              <a:gd name="adj2" fmla="val 30826"/>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29" name="Rectangle 24">
            <a:extLst>
              <a:ext uri="{FF2B5EF4-FFF2-40B4-BE49-F238E27FC236}">
                <a16:creationId xmlns:a16="http://schemas.microsoft.com/office/drawing/2014/main" id="{536BE5B1-E94A-4861-B238-9298A60935B7}"/>
              </a:ext>
            </a:extLst>
          </p:cNvPr>
          <p:cNvSpPr>
            <a:spLocks noChangeArrowheads="1"/>
          </p:cNvSpPr>
          <p:nvPr/>
        </p:nvSpPr>
        <p:spPr bwMode="auto">
          <a:xfrm>
            <a:off x="5861622" y="3149105"/>
            <a:ext cx="1923752" cy="430212"/>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30" name="Rectangle 11">
            <a:extLst>
              <a:ext uri="{FF2B5EF4-FFF2-40B4-BE49-F238E27FC236}">
                <a16:creationId xmlns:a16="http://schemas.microsoft.com/office/drawing/2014/main" id="{CFBFB9BB-C5F1-4CFD-B689-5A4AE5B81A2D}"/>
              </a:ext>
            </a:extLst>
          </p:cNvPr>
          <p:cNvSpPr>
            <a:spLocks noChangeArrowheads="1"/>
          </p:cNvSpPr>
          <p:nvPr/>
        </p:nvSpPr>
        <p:spPr bwMode="auto">
          <a:xfrm>
            <a:off x="5861622" y="4139705"/>
            <a:ext cx="1923752" cy="430212"/>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32" name="Rectangle 11">
            <a:extLst>
              <a:ext uri="{FF2B5EF4-FFF2-40B4-BE49-F238E27FC236}">
                <a16:creationId xmlns:a16="http://schemas.microsoft.com/office/drawing/2014/main" id="{E73EBB6F-A6CB-4E28-85C6-30E87A4DBB81}"/>
              </a:ext>
            </a:extLst>
          </p:cNvPr>
          <p:cNvSpPr>
            <a:spLocks noChangeArrowheads="1"/>
          </p:cNvSpPr>
          <p:nvPr/>
        </p:nvSpPr>
        <p:spPr bwMode="auto">
          <a:xfrm>
            <a:off x="5879084" y="5128717"/>
            <a:ext cx="1923751" cy="430213"/>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33" name="Rectangle 10">
            <a:extLst>
              <a:ext uri="{FF2B5EF4-FFF2-40B4-BE49-F238E27FC236}">
                <a16:creationId xmlns:a16="http://schemas.microsoft.com/office/drawing/2014/main" id="{0E8840A3-5D10-425E-8916-47A275A9D23F}"/>
              </a:ext>
            </a:extLst>
          </p:cNvPr>
          <p:cNvSpPr>
            <a:spLocks noChangeArrowheads="1"/>
          </p:cNvSpPr>
          <p:nvPr/>
        </p:nvSpPr>
        <p:spPr bwMode="auto">
          <a:xfrm>
            <a:off x="4113417" y="4129981"/>
            <a:ext cx="1538703" cy="430212"/>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34" name="Rectangle 10">
            <a:extLst>
              <a:ext uri="{FF2B5EF4-FFF2-40B4-BE49-F238E27FC236}">
                <a16:creationId xmlns:a16="http://schemas.microsoft.com/office/drawing/2014/main" id="{A4DD76AC-0A44-43E9-B63A-0839DB8AEBBF}"/>
              </a:ext>
            </a:extLst>
          </p:cNvPr>
          <p:cNvSpPr>
            <a:spLocks noChangeArrowheads="1"/>
          </p:cNvSpPr>
          <p:nvPr/>
        </p:nvSpPr>
        <p:spPr bwMode="auto">
          <a:xfrm>
            <a:off x="4132467" y="5118993"/>
            <a:ext cx="1538703" cy="430213"/>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35" name="Rectangle 10">
            <a:extLst>
              <a:ext uri="{FF2B5EF4-FFF2-40B4-BE49-F238E27FC236}">
                <a16:creationId xmlns:a16="http://schemas.microsoft.com/office/drawing/2014/main" id="{3138B37D-67D7-4D71-BD8D-BCA3C037F6D5}"/>
              </a:ext>
            </a:extLst>
          </p:cNvPr>
          <p:cNvSpPr>
            <a:spLocks noChangeArrowheads="1"/>
          </p:cNvSpPr>
          <p:nvPr/>
        </p:nvSpPr>
        <p:spPr bwMode="auto">
          <a:xfrm>
            <a:off x="4140404" y="6200081"/>
            <a:ext cx="1538704" cy="430212"/>
          </a:xfrm>
          <a:prstGeom prst="rect">
            <a:avLst/>
          </a:prstGeom>
          <a:noFill/>
          <a:ln w="38100">
            <a:solidFill>
              <a:schemeClr val="accent5">
                <a:lumMod val="25000"/>
              </a:schemeClr>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36" name="Rectangle 11">
            <a:extLst>
              <a:ext uri="{FF2B5EF4-FFF2-40B4-BE49-F238E27FC236}">
                <a16:creationId xmlns:a16="http://schemas.microsoft.com/office/drawing/2014/main" id="{D737A745-9E71-441C-9F28-D6D457156093}"/>
              </a:ext>
            </a:extLst>
          </p:cNvPr>
          <p:cNvSpPr>
            <a:spLocks noChangeArrowheads="1"/>
          </p:cNvSpPr>
          <p:nvPr/>
        </p:nvSpPr>
        <p:spPr bwMode="auto">
          <a:xfrm>
            <a:off x="5888609" y="6209805"/>
            <a:ext cx="1923751" cy="430212"/>
          </a:xfrm>
          <a:prstGeom prst="rect">
            <a:avLst/>
          </a:prstGeom>
          <a:noFill/>
          <a:ln w="38100">
            <a:solidFill>
              <a:schemeClr val="accent5">
                <a:lumMod val="25000"/>
              </a:schemeClr>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endParaRPr lang="ja-JP" altLang="en-US" sz="1600">
              <a:solidFill>
                <a:srgbClr val="CC0000"/>
              </a:solidFill>
              <a:latin typeface="HGP創英角ｺﾞｼｯｸUB" panose="020B0900000000000000" pitchFamily="50" charset="-128"/>
              <a:ea typeface="HGP創英角ｺﾞｼｯｸUB" panose="020B0900000000000000" pitchFamily="50" charset="-128"/>
            </a:endParaRPr>
          </a:p>
        </p:txBody>
      </p:sp>
      <p:sp>
        <p:nvSpPr>
          <p:cNvPr id="31" name="Rectangle 12">
            <a:extLst>
              <a:ext uri="{FF2B5EF4-FFF2-40B4-BE49-F238E27FC236}">
                <a16:creationId xmlns:a16="http://schemas.microsoft.com/office/drawing/2014/main" id="{220E6FE2-D3D6-4CC9-A2D1-A9D7854BB17A}"/>
              </a:ext>
            </a:extLst>
          </p:cNvPr>
          <p:cNvSpPr>
            <a:spLocks noChangeArrowheads="1"/>
          </p:cNvSpPr>
          <p:nvPr/>
        </p:nvSpPr>
        <p:spPr bwMode="auto">
          <a:xfrm>
            <a:off x="7946648" y="4055398"/>
            <a:ext cx="1114425" cy="504825"/>
          </a:xfrm>
          <a:prstGeom prst="rect">
            <a:avLst/>
          </a:prstGeom>
          <a:solidFill>
            <a:srgbClr val="FFCC99"/>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8" name="Rectangle 17">
            <a:extLst>
              <a:ext uri="{FF2B5EF4-FFF2-40B4-BE49-F238E27FC236}">
                <a16:creationId xmlns:a16="http://schemas.microsoft.com/office/drawing/2014/main" id="{2D8C08EA-4457-4B1B-8F30-6EA9A96C4142}"/>
              </a:ext>
            </a:extLst>
          </p:cNvPr>
          <p:cNvSpPr>
            <a:spLocks noChangeArrowheads="1"/>
          </p:cNvSpPr>
          <p:nvPr/>
        </p:nvSpPr>
        <p:spPr bwMode="auto">
          <a:xfrm>
            <a:off x="7946648" y="5028535"/>
            <a:ext cx="1114425" cy="504825"/>
          </a:xfrm>
          <a:prstGeom prst="rect">
            <a:avLst/>
          </a:prstGeom>
          <a:solidFill>
            <a:srgbClr val="FFCC99"/>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9" name="Rectangle 22">
            <a:extLst>
              <a:ext uri="{FF2B5EF4-FFF2-40B4-BE49-F238E27FC236}">
                <a16:creationId xmlns:a16="http://schemas.microsoft.com/office/drawing/2014/main" id="{2C3723A9-2B0D-46C6-8FE3-65CCF972B811}"/>
              </a:ext>
            </a:extLst>
          </p:cNvPr>
          <p:cNvSpPr>
            <a:spLocks noChangeArrowheads="1"/>
          </p:cNvSpPr>
          <p:nvPr/>
        </p:nvSpPr>
        <p:spPr bwMode="auto">
          <a:xfrm>
            <a:off x="7952998" y="6135023"/>
            <a:ext cx="1106488" cy="504825"/>
          </a:xfrm>
          <a:prstGeom prst="rect">
            <a:avLst/>
          </a:prstGeom>
          <a:solidFill>
            <a:srgbClr val="99CCFF"/>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40" name="AutoShape 26">
            <a:extLst>
              <a:ext uri="{FF2B5EF4-FFF2-40B4-BE49-F238E27FC236}">
                <a16:creationId xmlns:a16="http://schemas.microsoft.com/office/drawing/2014/main" id="{5C98A6A2-86A3-450B-899A-D2DDC0F231D3}"/>
              </a:ext>
            </a:extLst>
          </p:cNvPr>
          <p:cNvSpPr>
            <a:spLocks noChangeArrowheads="1"/>
          </p:cNvSpPr>
          <p:nvPr/>
        </p:nvSpPr>
        <p:spPr bwMode="auto">
          <a:xfrm>
            <a:off x="36512" y="-19224"/>
            <a:ext cx="9144000" cy="6832600"/>
          </a:xfrm>
          <a:prstGeom prst="star24">
            <a:avLst>
              <a:gd name="adj" fmla="val 46787"/>
            </a:avLst>
          </a:prstGeom>
          <a:solidFill>
            <a:srgbClr val="CCFFFF"/>
          </a:solidFill>
          <a:ln w="762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3800" dirty="0">
                <a:solidFill>
                  <a:srgbClr val="006666"/>
                </a:solidFill>
                <a:latin typeface="UD デジタル 教科書体 NK-B" panose="02020700000000000000" pitchFamily="18" charset="-128"/>
                <a:ea typeface="UD デジタル 教科書体 NK-B" panose="02020700000000000000" pitchFamily="18" charset="-128"/>
              </a:rPr>
              <a:t>なぜ富山県の</a:t>
            </a:r>
          </a:p>
          <a:p>
            <a:pPr algn="ctr">
              <a:spcBef>
                <a:spcPct val="0"/>
              </a:spcBef>
              <a:buFontTx/>
              <a:buNone/>
            </a:pPr>
            <a:r>
              <a:rPr lang="ja-JP" altLang="en-US" sz="3800" dirty="0">
                <a:solidFill>
                  <a:srgbClr val="006666"/>
                </a:solidFill>
                <a:latin typeface="UD デジタル 教科書体 NK-B" panose="02020700000000000000" pitchFamily="18" charset="-128"/>
                <a:ea typeface="UD デジタル 教科書体 NK-B" panose="02020700000000000000" pitchFamily="18" charset="-128"/>
              </a:rPr>
              <a:t>１５～４４歳は減ったのか？</a:t>
            </a:r>
          </a:p>
          <a:p>
            <a:pPr algn="ctr">
              <a:spcBef>
                <a:spcPct val="0"/>
              </a:spcBef>
              <a:buFontTx/>
              <a:buNone/>
            </a:pPr>
            <a:endParaRPr lang="ja-JP" altLang="en-US" sz="20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spcBef>
                <a:spcPct val="0"/>
              </a:spcBef>
              <a:buFontTx/>
              <a:buNone/>
            </a:pPr>
            <a:r>
              <a:rPr lang="ja-JP" altLang="en-US" sz="3800" dirty="0">
                <a:solidFill>
                  <a:srgbClr val="FF6600"/>
                </a:solidFill>
                <a:latin typeface="UD デジタル 教科書体 NK-B" panose="02020700000000000000" pitchFamily="18" charset="-128"/>
                <a:ea typeface="UD デジタル 教科書体 NK-B" panose="02020700000000000000" pitchFamily="18" charset="-128"/>
              </a:rPr>
              <a:t>最近</a:t>
            </a:r>
            <a:r>
              <a:rPr lang="en-US" altLang="ja-JP" sz="3800" dirty="0">
                <a:solidFill>
                  <a:srgbClr val="FF6600"/>
                </a:solidFill>
                <a:latin typeface="UD デジタル 教科書体 NK-B" panose="02020700000000000000" pitchFamily="18" charset="-128"/>
                <a:ea typeface="UD デジタル 教科書体 NK-B" panose="02020700000000000000" pitchFamily="18" charset="-128"/>
              </a:rPr>
              <a:t>5</a:t>
            </a:r>
            <a:r>
              <a:rPr lang="ja-JP" altLang="en-US" sz="3800" dirty="0">
                <a:solidFill>
                  <a:srgbClr val="FF6600"/>
                </a:solidFill>
                <a:latin typeface="UD デジタル 教科書体 NK-B" panose="02020700000000000000" pitchFamily="18" charset="-128"/>
                <a:ea typeface="UD デジタル 教科書体 NK-B" panose="02020700000000000000" pitchFamily="18" charset="-128"/>
              </a:rPr>
              <a:t>年間に</a:t>
            </a:r>
          </a:p>
          <a:p>
            <a:pPr algn="ctr">
              <a:spcBef>
                <a:spcPct val="0"/>
              </a:spcBef>
              <a:buFontTx/>
              <a:buNone/>
            </a:pPr>
            <a:r>
              <a:rPr lang="en-US" altLang="ja-JP" sz="3800" dirty="0">
                <a:solidFill>
                  <a:srgbClr val="FF3300"/>
                </a:solidFill>
                <a:latin typeface="UD デジタル 教科書体 NK-B" panose="02020700000000000000" pitchFamily="18" charset="-128"/>
                <a:ea typeface="UD デジタル 教科書体 NK-B" panose="02020700000000000000" pitchFamily="18" charset="-128"/>
              </a:rPr>
              <a:t>5.0</a:t>
            </a:r>
            <a:r>
              <a:rPr lang="ja-JP" altLang="en-US" sz="3800" dirty="0">
                <a:solidFill>
                  <a:srgbClr val="FF3300"/>
                </a:solidFill>
                <a:latin typeface="UD デジタル 教科書体 NK-B" panose="02020700000000000000" pitchFamily="18" charset="-128"/>
                <a:ea typeface="UD デジタル 教科書体 NK-B" panose="02020700000000000000" pitchFamily="18" charset="-128"/>
              </a:rPr>
              <a:t>万人が</a:t>
            </a:r>
            <a:r>
              <a:rPr lang="en-US" altLang="ja-JP" sz="3800" dirty="0">
                <a:solidFill>
                  <a:srgbClr val="FF3300"/>
                </a:solidFill>
                <a:latin typeface="UD デジタル 教科書体 NK-B" panose="02020700000000000000" pitchFamily="18" charset="-128"/>
                <a:ea typeface="UD デジタル 教科書体 NK-B" panose="02020700000000000000" pitchFamily="18" charset="-128"/>
              </a:rPr>
              <a:t>15</a:t>
            </a:r>
            <a:r>
              <a:rPr lang="ja-JP" altLang="en-US" sz="3800" dirty="0">
                <a:solidFill>
                  <a:srgbClr val="FF3300"/>
                </a:solidFill>
                <a:latin typeface="UD デジタル 教科書体 NK-B" panose="02020700000000000000" pitchFamily="18" charset="-128"/>
                <a:ea typeface="UD デジタル 教科書体 NK-B" panose="02020700000000000000" pitchFamily="18" charset="-128"/>
              </a:rPr>
              <a:t>歳を超えたが、</a:t>
            </a:r>
            <a:endParaRPr lang="en-US" altLang="ja-JP" sz="3800" dirty="0">
              <a:solidFill>
                <a:srgbClr val="CC0000"/>
              </a:solidFill>
              <a:latin typeface="UD デジタル 教科書体 NK-B" panose="02020700000000000000" pitchFamily="18" charset="-128"/>
              <a:ea typeface="UD デジタル 教科書体 NK-B" panose="02020700000000000000" pitchFamily="18" charset="-128"/>
            </a:endParaRPr>
          </a:p>
          <a:p>
            <a:pPr algn="ctr">
              <a:spcBef>
                <a:spcPct val="0"/>
              </a:spcBef>
              <a:buFontTx/>
              <a:buNone/>
            </a:pPr>
            <a:r>
              <a:rPr lang="en-US" altLang="ja-JP" sz="3800" dirty="0">
                <a:solidFill>
                  <a:srgbClr val="CC0000"/>
                </a:solidFill>
                <a:latin typeface="UD デジタル 教科書体 NK-B" panose="02020700000000000000" pitchFamily="18" charset="-128"/>
                <a:ea typeface="UD デジタル 教科書体 NK-B" panose="02020700000000000000" pitchFamily="18" charset="-128"/>
              </a:rPr>
              <a:t>15</a:t>
            </a:r>
            <a:r>
              <a:rPr lang="ja-JP" altLang="en-US" sz="3800" dirty="0">
                <a:solidFill>
                  <a:srgbClr val="CC0000"/>
                </a:solidFill>
                <a:latin typeface="UD デジタル 教科書体 NK-B" panose="02020700000000000000" pitchFamily="18" charset="-128"/>
                <a:ea typeface="UD デジタル 教科書体 NK-B" panose="02020700000000000000" pitchFamily="18" charset="-128"/>
              </a:rPr>
              <a:t>～</a:t>
            </a:r>
            <a:r>
              <a:rPr lang="en-US" altLang="ja-JP" sz="3800" dirty="0">
                <a:solidFill>
                  <a:srgbClr val="CC0000"/>
                </a:solidFill>
                <a:latin typeface="UD デジタル 教科書体 NK-B" panose="02020700000000000000" pitchFamily="18" charset="-128"/>
                <a:ea typeface="UD デジタル 教科書体 NK-B" panose="02020700000000000000" pitchFamily="18" charset="-128"/>
              </a:rPr>
              <a:t>44</a:t>
            </a:r>
            <a:r>
              <a:rPr lang="ja-JP" altLang="en-US" sz="3800" dirty="0">
                <a:solidFill>
                  <a:srgbClr val="CC0000"/>
                </a:solidFill>
                <a:latin typeface="UD デジタル 教科書体 NK-B" panose="02020700000000000000" pitchFamily="18" charset="-128"/>
                <a:ea typeface="UD デジタル 教科書体 NK-B" panose="02020700000000000000" pitchFamily="18" charset="-128"/>
              </a:rPr>
              <a:t>歳</a:t>
            </a:r>
            <a:r>
              <a:rPr lang="ja-JP" altLang="en-US" sz="2800" dirty="0">
                <a:solidFill>
                  <a:srgbClr val="CC0000"/>
                </a:solidFill>
                <a:latin typeface="UD デジタル 教科書体 NK-B" panose="02020700000000000000" pitchFamily="18" charset="-128"/>
                <a:ea typeface="UD デジタル 教科書体 NK-B" panose="02020700000000000000" pitchFamily="18" charset="-128"/>
              </a:rPr>
              <a:t>が差し引き</a:t>
            </a:r>
            <a:r>
              <a:rPr lang="en-US" altLang="ja-JP" sz="3800" dirty="0">
                <a:solidFill>
                  <a:srgbClr val="CC0000"/>
                </a:solidFill>
                <a:latin typeface="UD デジタル 教科書体 NK-B" panose="02020700000000000000" pitchFamily="18" charset="-128"/>
                <a:ea typeface="UD デジタル 教科書体 NK-B" panose="02020700000000000000" pitchFamily="18" charset="-128"/>
              </a:rPr>
              <a:t>0.3</a:t>
            </a:r>
            <a:r>
              <a:rPr lang="ja-JP" altLang="en-US" sz="3800" dirty="0">
                <a:solidFill>
                  <a:srgbClr val="CC0000"/>
                </a:solidFill>
                <a:latin typeface="UD デジタル 教科書体 NK-B" panose="02020700000000000000" pitchFamily="18" charset="-128"/>
                <a:ea typeface="UD デジタル 教科書体 NK-B" panose="02020700000000000000" pitchFamily="18" charset="-128"/>
              </a:rPr>
              <a:t>万人転出し、</a:t>
            </a:r>
          </a:p>
          <a:p>
            <a:pPr algn="ctr">
              <a:spcBef>
                <a:spcPct val="0"/>
              </a:spcBef>
              <a:buFontTx/>
              <a:buNone/>
            </a:pPr>
            <a:r>
              <a:rPr lang="ja-JP" altLang="en-US" sz="3800" dirty="0">
                <a:solidFill>
                  <a:srgbClr val="800000"/>
                </a:solidFill>
                <a:latin typeface="UD デジタル 教科書体 NK-B" panose="02020700000000000000" pitchFamily="18" charset="-128"/>
                <a:ea typeface="UD デジタル 教科書体 NK-B" panose="02020700000000000000" pitchFamily="18" charset="-128"/>
              </a:rPr>
              <a:t>８</a:t>
            </a:r>
            <a:r>
              <a:rPr lang="en-US" altLang="ja-JP" sz="3800" dirty="0">
                <a:solidFill>
                  <a:srgbClr val="800000"/>
                </a:solidFill>
                <a:latin typeface="UD デジタル 教科書体 NK-B" panose="02020700000000000000" pitchFamily="18" charset="-128"/>
                <a:ea typeface="UD デジタル 教科書体 NK-B" panose="02020700000000000000" pitchFamily="18" charset="-128"/>
              </a:rPr>
              <a:t>.</a:t>
            </a:r>
            <a:r>
              <a:rPr lang="ja-JP" altLang="en-US" sz="3800" dirty="0">
                <a:solidFill>
                  <a:srgbClr val="800000"/>
                </a:solidFill>
                <a:latin typeface="UD デジタル 教科書体 NK-B" panose="02020700000000000000" pitchFamily="18" charset="-128"/>
                <a:ea typeface="UD デジタル 教科書体 NK-B" panose="02020700000000000000" pitchFamily="18" charset="-128"/>
              </a:rPr>
              <a:t>３</a:t>
            </a:r>
            <a:r>
              <a:rPr lang="en-US" altLang="ja-JP" sz="3800" dirty="0">
                <a:solidFill>
                  <a:srgbClr val="800000"/>
                </a:solidFill>
                <a:latin typeface="UD デジタル 教科書体 NK-B" panose="02020700000000000000" pitchFamily="18" charset="-128"/>
                <a:ea typeface="UD デジタル 教科書体 NK-B" panose="02020700000000000000" pitchFamily="18" charset="-128"/>
              </a:rPr>
              <a:t> </a:t>
            </a:r>
            <a:r>
              <a:rPr lang="ja-JP" altLang="en-US" sz="3800" dirty="0">
                <a:solidFill>
                  <a:srgbClr val="800000"/>
                </a:solidFill>
                <a:latin typeface="UD デジタル 教科書体 NK-B" panose="02020700000000000000" pitchFamily="18" charset="-128"/>
                <a:ea typeface="UD デジタル 教科書体 NK-B" panose="02020700000000000000" pitchFamily="18" charset="-128"/>
              </a:rPr>
              <a:t>万人が</a:t>
            </a:r>
            <a:r>
              <a:rPr lang="en-US" altLang="ja-JP" sz="3800" dirty="0">
                <a:solidFill>
                  <a:srgbClr val="800000"/>
                </a:solidFill>
                <a:latin typeface="UD デジタル 教科書体 NK-B" panose="02020700000000000000" pitchFamily="18" charset="-128"/>
                <a:ea typeface="UD デジタル 教科書体 NK-B" panose="02020700000000000000" pitchFamily="18" charset="-128"/>
              </a:rPr>
              <a:t>45</a:t>
            </a:r>
            <a:r>
              <a:rPr lang="ja-JP" altLang="en-US" sz="3800" dirty="0">
                <a:solidFill>
                  <a:srgbClr val="800000"/>
                </a:solidFill>
                <a:latin typeface="UD デジタル 教科書体 NK-B" panose="02020700000000000000" pitchFamily="18" charset="-128"/>
                <a:ea typeface="UD デジタル 教科書体 NK-B" panose="02020700000000000000" pitchFamily="18" charset="-128"/>
              </a:rPr>
              <a:t>歳を超えた。</a:t>
            </a:r>
          </a:p>
          <a:p>
            <a:pPr algn="ctr">
              <a:buFontTx/>
              <a:buNone/>
            </a:pPr>
            <a:r>
              <a:rPr lang="ja-JP" altLang="en-US" sz="3800" dirty="0">
                <a:solidFill>
                  <a:srgbClr val="FF3300"/>
                </a:solidFill>
                <a:latin typeface="UD デジタル 教科書体 NK-B" panose="02020700000000000000" pitchFamily="18" charset="-128"/>
                <a:ea typeface="UD デジタル 教科書体 NK-B" panose="02020700000000000000" pitchFamily="18" charset="-128"/>
              </a:rPr>
              <a:t>新入生５</a:t>
            </a:r>
            <a:r>
              <a:rPr lang="en-US" altLang="ja-JP" sz="3800" dirty="0">
                <a:solidFill>
                  <a:srgbClr val="FF3300"/>
                </a:solidFill>
                <a:latin typeface="UD デジタル 教科書体 NK-B" panose="02020700000000000000" pitchFamily="18" charset="-128"/>
                <a:ea typeface="UD デジタル 教科書体 NK-B" panose="02020700000000000000" pitchFamily="18" charset="-128"/>
              </a:rPr>
              <a:t>.0</a:t>
            </a:r>
            <a:r>
              <a:rPr lang="ja-JP" altLang="en-US" sz="3800" dirty="0">
                <a:solidFill>
                  <a:srgbClr val="FF3300"/>
                </a:solidFill>
                <a:latin typeface="UD デジタル 教科書体 NK-B" panose="02020700000000000000" pitchFamily="18" charset="-128"/>
                <a:ea typeface="UD デジタル 教科書体 NK-B" panose="02020700000000000000" pitchFamily="18" charset="-128"/>
              </a:rPr>
              <a:t>万人</a:t>
            </a:r>
            <a:r>
              <a:rPr lang="ja-JP" altLang="en-US" sz="3800" dirty="0">
                <a:solidFill>
                  <a:srgbClr val="CC0000"/>
                </a:solidFill>
                <a:latin typeface="UD デジタル 教科書体 NK-B" panose="02020700000000000000" pitchFamily="18" charset="-128"/>
                <a:ea typeface="UD デジタル 教科書体 NK-B" panose="02020700000000000000" pitchFamily="18" charset="-128"/>
              </a:rPr>
              <a:t>－転校生</a:t>
            </a:r>
            <a:r>
              <a:rPr lang="en-US" altLang="ja-JP" sz="3800" dirty="0">
                <a:solidFill>
                  <a:srgbClr val="CC0000"/>
                </a:solidFill>
                <a:latin typeface="UD デジタル 教科書体 NK-B" panose="02020700000000000000" pitchFamily="18" charset="-128"/>
                <a:ea typeface="UD デジタル 教科書体 NK-B" panose="02020700000000000000" pitchFamily="18" charset="-128"/>
              </a:rPr>
              <a:t>0.3</a:t>
            </a:r>
            <a:r>
              <a:rPr lang="ja-JP" altLang="en-US" sz="3800" dirty="0">
                <a:solidFill>
                  <a:srgbClr val="CC0000"/>
                </a:solidFill>
                <a:latin typeface="UD デジタル 教科書体 NK-B" panose="02020700000000000000" pitchFamily="18" charset="-128"/>
                <a:ea typeface="UD デジタル 教科書体 NK-B" panose="02020700000000000000" pitchFamily="18" charset="-128"/>
              </a:rPr>
              <a:t>万人</a:t>
            </a:r>
          </a:p>
          <a:p>
            <a:pPr algn="ctr">
              <a:lnSpc>
                <a:spcPct val="85000"/>
              </a:lnSpc>
              <a:spcBef>
                <a:spcPct val="0"/>
              </a:spcBef>
              <a:buFontTx/>
              <a:buNone/>
            </a:pPr>
            <a:r>
              <a:rPr lang="ja-JP" altLang="en-US" sz="3800" dirty="0">
                <a:solidFill>
                  <a:srgbClr val="800000"/>
                </a:solidFill>
                <a:latin typeface="UD デジタル 教科書体 NK-B" panose="02020700000000000000" pitchFamily="18" charset="-128"/>
                <a:ea typeface="UD デジタル 教科書体 NK-B" panose="02020700000000000000" pitchFamily="18" charset="-128"/>
              </a:rPr>
              <a:t>－卒業生８</a:t>
            </a:r>
            <a:r>
              <a:rPr lang="en-US" altLang="ja-JP" sz="3800" dirty="0">
                <a:solidFill>
                  <a:srgbClr val="800000"/>
                </a:solidFill>
                <a:latin typeface="UD デジタル 教科書体 NK-B" panose="02020700000000000000" pitchFamily="18" charset="-128"/>
                <a:ea typeface="UD デジタル 教科書体 NK-B" panose="02020700000000000000" pitchFamily="18" charset="-128"/>
              </a:rPr>
              <a:t>.</a:t>
            </a:r>
            <a:r>
              <a:rPr lang="ja-JP" altLang="en-US" sz="3800" dirty="0">
                <a:solidFill>
                  <a:srgbClr val="800000"/>
                </a:solidFill>
                <a:latin typeface="UD デジタル 教科書体 NK-B" panose="02020700000000000000" pitchFamily="18" charset="-128"/>
                <a:ea typeface="UD デジタル 教科書体 NK-B" panose="02020700000000000000" pitchFamily="18" charset="-128"/>
              </a:rPr>
              <a:t>８万人で</a:t>
            </a:r>
          </a:p>
          <a:p>
            <a:pPr algn="ctr">
              <a:lnSpc>
                <a:spcPct val="85000"/>
              </a:lnSpc>
              <a:spcBef>
                <a:spcPct val="0"/>
              </a:spcBef>
              <a:buFontTx/>
              <a:buNone/>
            </a:pPr>
            <a:r>
              <a:rPr lang="en-US" altLang="ja-JP" sz="3800" dirty="0">
                <a:solidFill>
                  <a:srgbClr val="990033"/>
                </a:solidFill>
                <a:latin typeface="UD デジタル 教科書体 NK-B" panose="02020700000000000000" pitchFamily="18" charset="-128"/>
                <a:ea typeface="UD デジタル 教科書体 NK-B" panose="02020700000000000000" pitchFamily="18" charset="-128"/>
              </a:rPr>
              <a:t>3.</a:t>
            </a:r>
            <a:r>
              <a:rPr lang="ja-JP" altLang="en-US" sz="3800" dirty="0">
                <a:solidFill>
                  <a:srgbClr val="990033"/>
                </a:solidFill>
                <a:latin typeface="UD デジタル 教科書体 NK-B" panose="02020700000000000000" pitchFamily="18" charset="-128"/>
                <a:ea typeface="UD デジタル 教科書体 NK-B" panose="02020700000000000000" pitchFamily="18" charset="-128"/>
              </a:rPr>
              <a:t>６万人の減少</a:t>
            </a:r>
            <a:r>
              <a:rPr lang="en-US" altLang="ja-JP" sz="3800" dirty="0">
                <a:solidFill>
                  <a:srgbClr val="990033"/>
                </a:solidFill>
                <a:latin typeface="UD デジタル 教科書体 NK-B" panose="02020700000000000000" pitchFamily="18" charset="-128"/>
                <a:ea typeface="UD デジタル 教科書体 NK-B" panose="02020700000000000000" pitchFamily="18" charset="-128"/>
              </a:rPr>
              <a:t>…</a:t>
            </a:r>
          </a:p>
        </p:txBody>
      </p:sp>
    </p:spTree>
    <p:extLst>
      <p:ext uri="{BB962C8B-B14F-4D97-AF65-F5344CB8AC3E}">
        <p14:creationId xmlns:p14="http://schemas.microsoft.com/office/powerpoint/2010/main" val="32965058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396611"/>
                                        </p:tgtEl>
                                        <p:attrNameLst>
                                          <p:attrName>style.visibility</p:attrName>
                                        </p:attrNameLst>
                                      </p:cBhvr>
                                      <p:to>
                                        <p:strVal val="visible"/>
                                      </p:to>
                                    </p:set>
                                    <p:anim by="(-#ppt_w*2)" calcmode="lin" valueType="num">
                                      <p:cBhvr rctx="PPT">
                                        <p:cTn id="7" dur="500" autoRev="1" fill="hold">
                                          <p:stCondLst>
                                            <p:cond delay="0"/>
                                          </p:stCondLst>
                                        </p:cTn>
                                        <p:tgtEl>
                                          <p:spTgt spid="3396611"/>
                                        </p:tgtEl>
                                        <p:attrNameLst>
                                          <p:attrName>ppt_w</p:attrName>
                                        </p:attrNameLst>
                                      </p:cBhvr>
                                    </p:anim>
                                    <p:anim by="(#ppt_w*0.50)" calcmode="lin" valueType="num">
                                      <p:cBhvr>
                                        <p:cTn id="8" dur="500" decel="50000" autoRev="1" fill="hold">
                                          <p:stCondLst>
                                            <p:cond delay="0"/>
                                          </p:stCondLst>
                                        </p:cTn>
                                        <p:tgtEl>
                                          <p:spTgt spid="3396611"/>
                                        </p:tgtEl>
                                        <p:attrNameLst>
                                          <p:attrName>ppt_x</p:attrName>
                                        </p:attrNameLst>
                                      </p:cBhvr>
                                    </p:anim>
                                    <p:anim from="(-#ppt_h/2)" to="(#ppt_y)" calcmode="lin" valueType="num">
                                      <p:cBhvr>
                                        <p:cTn id="9" dur="1000" fill="hold">
                                          <p:stCondLst>
                                            <p:cond delay="0"/>
                                          </p:stCondLst>
                                        </p:cTn>
                                        <p:tgtEl>
                                          <p:spTgt spid="3396611"/>
                                        </p:tgtEl>
                                        <p:attrNameLst>
                                          <p:attrName>ppt_y</p:attrName>
                                        </p:attrNameLst>
                                      </p:cBhvr>
                                    </p:anim>
                                    <p:animRot by="21600000">
                                      <p:cBhvr>
                                        <p:cTn id="10" dur="1000" fill="hold">
                                          <p:stCondLst>
                                            <p:cond delay="0"/>
                                          </p:stCondLst>
                                        </p:cTn>
                                        <p:tgtEl>
                                          <p:spTgt spid="3396611"/>
                                        </p:tgtEl>
                                        <p:attrNameLst>
                                          <p:attrName>r</p:attrName>
                                        </p:attrNameLst>
                                      </p:cBhvr>
                                    </p:animRot>
                                  </p:childTnLst>
                                </p:cTn>
                              </p:par>
                              <p:par>
                                <p:cTn id="11" presetID="17" presetClass="entr" presetSubtype="1" fill="hold" nodeType="withEffect">
                                  <p:stCondLst>
                                    <p:cond delay="0"/>
                                  </p:stCondLst>
                                  <p:childTnLst>
                                    <p:set>
                                      <p:cBhvr>
                                        <p:cTn id="12" dur="1" fill="hold">
                                          <p:stCondLst>
                                            <p:cond delay="0"/>
                                          </p:stCondLst>
                                        </p:cTn>
                                        <p:tgtEl>
                                          <p:spTgt spid="3396612"/>
                                        </p:tgtEl>
                                        <p:attrNameLst>
                                          <p:attrName>style.visibility</p:attrName>
                                        </p:attrNameLst>
                                      </p:cBhvr>
                                      <p:to>
                                        <p:strVal val="visible"/>
                                      </p:to>
                                    </p:set>
                                    <p:anim calcmode="lin" valueType="num">
                                      <p:cBhvr>
                                        <p:cTn id="13" dur="500" fill="hold"/>
                                        <p:tgtEl>
                                          <p:spTgt spid="3396612"/>
                                        </p:tgtEl>
                                        <p:attrNameLst>
                                          <p:attrName>ppt_x</p:attrName>
                                        </p:attrNameLst>
                                      </p:cBhvr>
                                      <p:tavLst>
                                        <p:tav tm="0">
                                          <p:val>
                                            <p:strVal val="#ppt_x"/>
                                          </p:val>
                                        </p:tav>
                                        <p:tav tm="100000">
                                          <p:val>
                                            <p:strVal val="#ppt_x"/>
                                          </p:val>
                                        </p:tav>
                                      </p:tavLst>
                                    </p:anim>
                                    <p:anim calcmode="lin" valueType="num">
                                      <p:cBhvr>
                                        <p:cTn id="14" dur="500" fill="hold"/>
                                        <p:tgtEl>
                                          <p:spTgt spid="3396612"/>
                                        </p:tgtEl>
                                        <p:attrNameLst>
                                          <p:attrName>ppt_y</p:attrName>
                                        </p:attrNameLst>
                                      </p:cBhvr>
                                      <p:tavLst>
                                        <p:tav tm="0">
                                          <p:val>
                                            <p:strVal val="#ppt_y-#ppt_h/2"/>
                                          </p:val>
                                        </p:tav>
                                        <p:tav tm="100000">
                                          <p:val>
                                            <p:strVal val="#ppt_y"/>
                                          </p:val>
                                        </p:tav>
                                      </p:tavLst>
                                    </p:anim>
                                    <p:anim calcmode="lin" valueType="num">
                                      <p:cBhvr>
                                        <p:cTn id="15" dur="500" fill="hold"/>
                                        <p:tgtEl>
                                          <p:spTgt spid="3396612"/>
                                        </p:tgtEl>
                                        <p:attrNameLst>
                                          <p:attrName>ppt_w</p:attrName>
                                        </p:attrNameLst>
                                      </p:cBhvr>
                                      <p:tavLst>
                                        <p:tav tm="0">
                                          <p:val>
                                            <p:strVal val="#ppt_w"/>
                                          </p:val>
                                        </p:tav>
                                        <p:tav tm="100000">
                                          <p:val>
                                            <p:strVal val="#ppt_w"/>
                                          </p:val>
                                        </p:tav>
                                      </p:tavLst>
                                    </p:anim>
                                    <p:anim calcmode="lin" valueType="num">
                                      <p:cBhvr>
                                        <p:cTn id="16" dur="500" fill="hold"/>
                                        <p:tgtEl>
                                          <p:spTgt spid="339661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nodeType="afterGroup">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3396613"/>
                                        </p:tgtEl>
                                        <p:attrNameLst>
                                          <p:attrName>style.visibility</p:attrName>
                                        </p:attrNameLst>
                                      </p:cBhvr>
                                      <p:to>
                                        <p:strVal val="visible"/>
                                      </p:to>
                                    </p:set>
                                    <p:anim by="(-#ppt_w*2)" calcmode="lin" valueType="num">
                                      <p:cBhvr rctx="PPT">
                                        <p:cTn id="21" dur="500" autoRev="1" fill="hold">
                                          <p:stCondLst>
                                            <p:cond delay="0"/>
                                          </p:stCondLst>
                                        </p:cTn>
                                        <p:tgtEl>
                                          <p:spTgt spid="3396613"/>
                                        </p:tgtEl>
                                        <p:attrNameLst>
                                          <p:attrName>ppt_w</p:attrName>
                                        </p:attrNameLst>
                                      </p:cBhvr>
                                    </p:anim>
                                    <p:anim by="(#ppt_w*0.50)" calcmode="lin" valueType="num">
                                      <p:cBhvr>
                                        <p:cTn id="22" dur="500" decel="50000" autoRev="1" fill="hold">
                                          <p:stCondLst>
                                            <p:cond delay="0"/>
                                          </p:stCondLst>
                                        </p:cTn>
                                        <p:tgtEl>
                                          <p:spTgt spid="3396613"/>
                                        </p:tgtEl>
                                        <p:attrNameLst>
                                          <p:attrName>ppt_x</p:attrName>
                                        </p:attrNameLst>
                                      </p:cBhvr>
                                    </p:anim>
                                    <p:anim from="(-#ppt_h/2)" to="(#ppt_y)" calcmode="lin" valueType="num">
                                      <p:cBhvr>
                                        <p:cTn id="23" dur="1000" fill="hold">
                                          <p:stCondLst>
                                            <p:cond delay="0"/>
                                          </p:stCondLst>
                                        </p:cTn>
                                        <p:tgtEl>
                                          <p:spTgt spid="3396613"/>
                                        </p:tgtEl>
                                        <p:attrNameLst>
                                          <p:attrName>ppt_y</p:attrName>
                                        </p:attrNameLst>
                                      </p:cBhvr>
                                    </p:anim>
                                    <p:animRot by="21600000">
                                      <p:cBhvr>
                                        <p:cTn id="24" dur="1000" fill="hold">
                                          <p:stCondLst>
                                            <p:cond delay="0"/>
                                          </p:stCondLst>
                                        </p:cTn>
                                        <p:tgtEl>
                                          <p:spTgt spid="3396613"/>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 presetClass="exit" presetSubtype="1" fill="hold" nodeType="clickEffect">
                                  <p:stCondLst>
                                    <p:cond delay="0"/>
                                  </p:stCondLst>
                                  <p:childTnLst>
                                    <p:anim calcmode="lin" valueType="num">
                                      <p:cBhvr additive="base">
                                        <p:cTn id="28" dur="500"/>
                                        <p:tgtEl>
                                          <p:spTgt spid="22"/>
                                        </p:tgtEl>
                                        <p:attrNameLst>
                                          <p:attrName>ppt_x</p:attrName>
                                        </p:attrNameLst>
                                      </p:cBhvr>
                                      <p:tavLst>
                                        <p:tav tm="0">
                                          <p:val>
                                            <p:strVal val="ppt_x"/>
                                          </p:val>
                                        </p:tav>
                                        <p:tav tm="100000">
                                          <p:val>
                                            <p:strVal val="ppt_x"/>
                                          </p:val>
                                        </p:tav>
                                      </p:tavLst>
                                    </p:anim>
                                    <p:anim calcmode="lin" valueType="num">
                                      <p:cBhvr additive="base">
                                        <p:cTn id="29" dur="500"/>
                                        <p:tgtEl>
                                          <p:spTgt spid="22"/>
                                        </p:tgtEl>
                                        <p:attrNameLst>
                                          <p:attrName>ppt_y</p:attrName>
                                        </p:attrNameLst>
                                      </p:cBhvr>
                                      <p:tavLst>
                                        <p:tav tm="0">
                                          <p:val>
                                            <p:strVal val="ppt_y"/>
                                          </p:val>
                                        </p:tav>
                                        <p:tav tm="100000">
                                          <p:val>
                                            <p:strVal val="0-ppt_h/2"/>
                                          </p:val>
                                        </p:tav>
                                      </p:tavLst>
                                    </p:anim>
                                    <p:set>
                                      <p:cBhvr>
                                        <p:cTn id="30" dur="1" fill="hold">
                                          <p:stCondLst>
                                            <p:cond delay="499"/>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1" fill="hold" nodeType="clickEffect">
                                  <p:stCondLst>
                                    <p:cond delay="0"/>
                                  </p:stCondLst>
                                  <p:childTnLst>
                                    <p:anim calcmode="lin" valueType="num">
                                      <p:cBhvr additive="base">
                                        <p:cTn id="34" dur="500"/>
                                        <p:tgtEl>
                                          <p:spTgt spid="23"/>
                                        </p:tgtEl>
                                        <p:attrNameLst>
                                          <p:attrName>ppt_x</p:attrName>
                                        </p:attrNameLst>
                                      </p:cBhvr>
                                      <p:tavLst>
                                        <p:tav tm="0">
                                          <p:val>
                                            <p:strVal val="ppt_x"/>
                                          </p:val>
                                        </p:tav>
                                        <p:tav tm="100000">
                                          <p:val>
                                            <p:strVal val="ppt_x"/>
                                          </p:val>
                                        </p:tav>
                                      </p:tavLst>
                                    </p:anim>
                                    <p:anim calcmode="lin" valueType="num">
                                      <p:cBhvr additive="base">
                                        <p:cTn id="35" dur="500"/>
                                        <p:tgtEl>
                                          <p:spTgt spid="23"/>
                                        </p:tgtEl>
                                        <p:attrNameLst>
                                          <p:attrName>ppt_y</p:attrName>
                                        </p:attrNameLst>
                                      </p:cBhvr>
                                      <p:tavLst>
                                        <p:tav tm="0">
                                          <p:val>
                                            <p:strVal val="ppt_y"/>
                                          </p:val>
                                        </p:tav>
                                        <p:tav tm="100000">
                                          <p:val>
                                            <p:strVal val="0-ppt_h/2"/>
                                          </p:val>
                                        </p:tav>
                                      </p:tavLst>
                                    </p:anim>
                                    <p:set>
                                      <p:cBhvr>
                                        <p:cTn id="36" dur="1" fill="hold">
                                          <p:stCondLst>
                                            <p:cond delay="499"/>
                                          </p:stCondLst>
                                        </p:cTn>
                                        <p:tgtEl>
                                          <p:spTgt spid="2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1" fill="hold" nodeType="clickEffect">
                                  <p:stCondLst>
                                    <p:cond delay="0"/>
                                  </p:stCondLst>
                                  <p:childTnLst>
                                    <p:anim calcmode="lin" valueType="num">
                                      <p:cBhvr additive="base">
                                        <p:cTn id="40" dur="500"/>
                                        <p:tgtEl>
                                          <p:spTgt spid="31"/>
                                        </p:tgtEl>
                                        <p:attrNameLst>
                                          <p:attrName>ppt_x</p:attrName>
                                        </p:attrNameLst>
                                      </p:cBhvr>
                                      <p:tavLst>
                                        <p:tav tm="0">
                                          <p:val>
                                            <p:strVal val="ppt_x"/>
                                          </p:val>
                                        </p:tav>
                                        <p:tav tm="100000">
                                          <p:val>
                                            <p:strVal val="ppt_x"/>
                                          </p:val>
                                        </p:tav>
                                      </p:tavLst>
                                    </p:anim>
                                    <p:anim calcmode="lin" valueType="num">
                                      <p:cBhvr additive="base">
                                        <p:cTn id="41" dur="500"/>
                                        <p:tgtEl>
                                          <p:spTgt spid="31"/>
                                        </p:tgtEl>
                                        <p:attrNameLst>
                                          <p:attrName>ppt_y</p:attrName>
                                        </p:attrNameLst>
                                      </p:cBhvr>
                                      <p:tavLst>
                                        <p:tav tm="0">
                                          <p:val>
                                            <p:strVal val="ppt_y"/>
                                          </p:val>
                                        </p:tav>
                                        <p:tav tm="100000">
                                          <p:val>
                                            <p:strVal val="0-ppt_h/2"/>
                                          </p:val>
                                        </p:tav>
                                      </p:tavLst>
                                    </p:anim>
                                    <p:set>
                                      <p:cBhvr>
                                        <p:cTn id="42" dur="1" fill="hold">
                                          <p:stCondLst>
                                            <p:cond delay="499"/>
                                          </p:stCondLst>
                                        </p:cTn>
                                        <p:tgtEl>
                                          <p:spTgt spid="31"/>
                                        </p:tgtEl>
                                        <p:attrNameLst>
                                          <p:attrName>style.visibility</p:attrName>
                                        </p:attrNameLst>
                                      </p:cBhvr>
                                      <p:to>
                                        <p:strVal val="hidden"/>
                                      </p:to>
                                    </p:set>
                                  </p:childTnLst>
                                </p:cTn>
                              </p:par>
                              <p:par>
                                <p:cTn id="43" presetID="17" presetClass="entr" presetSubtype="1"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ppt_x</p:attrName>
                                        </p:attrNameLst>
                                      </p:cBhvr>
                                      <p:tavLst>
                                        <p:tav tm="0">
                                          <p:val>
                                            <p:strVal val="#ppt_x"/>
                                          </p:val>
                                        </p:tav>
                                        <p:tav tm="100000">
                                          <p:val>
                                            <p:strVal val="#ppt_x"/>
                                          </p:val>
                                        </p:tav>
                                      </p:tavLst>
                                    </p:anim>
                                    <p:anim calcmode="lin" valueType="num">
                                      <p:cBhvr>
                                        <p:cTn id="46" dur="500" fill="hold"/>
                                        <p:tgtEl>
                                          <p:spTgt spid="18"/>
                                        </p:tgtEl>
                                        <p:attrNameLst>
                                          <p:attrName>ppt_y</p:attrName>
                                        </p:attrNameLst>
                                      </p:cBhvr>
                                      <p:tavLst>
                                        <p:tav tm="0">
                                          <p:val>
                                            <p:strVal val="#ppt_y-#ppt_h/2"/>
                                          </p:val>
                                        </p:tav>
                                        <p:tav tm="100000">
                                          <p:val>
                                            <p:strVal val="#ppt_y"/>
                                          </p:val>
                                        </p:tav>
                                      </p:tavLst>
                                    </p:anim>
                                    <p:anim calcmode="lin" valueType="num">
                                      <p:cBhvr>
                                        <p:cTn id="47" dur="500" fill="hold"/>
                                        <p:tgtEl>
                                          <p:spTgt spid="18"/>
                                        </p:tgtEl>
                                        <p:attrNameLst>
                                          <p:attrName>ppt_w</p:attrName>
                                        </p:attrNameLst>
                                      </p:cBhvr>
                                      <p:tavLst>
                                        <p:tav tm="0">
                                          <p:val>
                                            <p:strVal val="#ppt_w"/>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childTnLst>
                                </p:cTn>
                              </p:par>
                              <p:par>
                                <p:cTn id="49" presetID="17" presetClass="entr" presetSubtype="1"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ppt_x</p:attrName>
                                        </p:attrNameLst>
                                      </p:cBhvr>
                                      <p:tavLst>
                                        <p:tav tm="0">
                                          <p:val>
                                            <p:strVal val="#ppt_x"/>
                                          </p:val>
                                        </p:tav>
                                        <p:tav tm="100000">
                                          <p:val>
                                            <p:strVal val="#ppt_x"/>
                                          </p:val>
                                        </p:tav>
                                      </p:tavLst>
                                    </p:anim>
                                    <p:anim calcmode="lin" valueType="num">
                                      <p:cBhvr>
                                        <p:cTn id="52" dur="500" fill="hold"/>
                                        <p:tgtEl>
                                          <p:spTgt spid="28"/>
                                        </p:tgtEl>
                                        <p:attrNameLst>
                                          <p:attrName>ppt_y</p:attrName>
                                        </p:attrNameLst>
                                      </p:cBhvr>
                                      <p:tavLst>
                                        <p:tav tm="0">
                                          <p:val>
                                            <p:strVal val="#ppt_y-#ppt_h/2"/>
                                          </p:val>
                                        </p:tav>
                                        <p:tav tm="100000">
                                          <p:val>
                                            <p:strVal val="#ppt_y"/>
                                          </p:val>
                                        </p:tav>
                                      </p:tavLst>
                                    </p:anim>
                                    <p:anim calcmode="lin" valueType="num">
                                      <p:cBhvr>
                                        <p:cTn id="53" dur="500" fill="hold"/>
                                        <p:tgtEl>
                                          <p:spTgt spid="28"/>
                                        </p:tgtEl>
                                        <p:attrNameLst>
                                          <p:attrName>ppt_w</p:attrName>
                                        </p:attrNameLst>
                                      </p:cBhvr>
                                      <p:tavLst>
                                        <p:tav tm="0">
                                          <p:val>
                                            <p:strVal val="#ppt_w"/>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1" fill="hold" nodeType="clickEffect">
                                  <p:stCondLst>
                                    <p:cond delay="0"/>
                                  </p:stCondLst>
                                  <p:childTnLst>
                                    <p:anim calcmode="lin" valueType="num">
                                      <p:cBhvr additive="base">
                                        <p:cTn id="58" dur="500"/>
                                        <p:tgtEl>
                                          <p:spTgt spid="24"/>
                                        </p:tgtEl>
                                        <p:attrNameLst>
                                          <p:attrName>ppt_x</p:attrName>
                                        </p:attrNameLst>
                                      </p:cBhvr>
                                      <p:tavLst>
                                        <p:tav tm="0">
                                          <p:val>
                                            <p:strVal val="ppt_x"/>
                                          </p:val>
                                        </p:tav>
                                        <p:tav tm="100000">
                                          <p:val>
                                            <p:strVal val="ppt_x"/>
                                          </p:val>
                                        </p:tav>
                                      </p:tavLst>
                                    </p:anim>
                                    <p:anim calcmode="lin" valueType="num">
                                      <p:cBhvr additive="base">
                                        <p:cTn id="59" dur="500"/>
                                        <p:tgtEl>
                                          <p:spTgt spid="24"/>
                                        </p:tgtEl>
                                        <p:attrNameLst>
                                          <p:attrName>ppt_y</p:attrName>
                                        </p:attrNameLst>
                                      </p:cBhvr>
                                      <p:tavLst>
                                        <p:tav tm="0">
                                          <p:val>
                                            <p:strVal val="ppt_y"/>
                                          </p:val>
                                        </p:tav>
                                        <p:tav tm="100000">
                                          <p:val>
                                            <p:strVal val="0-ppt_h/2"/>
                                          </p:val>
                                        </p:tav>
                                      </p:tavLst>
                                    </p:anim>
                                    <p:set>
                                      <p:cBhvr>
                                        <p:cTn id="60" dur="1" fill="hold">
                                          <p:stCondLst>
                                            <p:cond delay="499"/>
                                          </p:stCondLst>
                                        </p:cTn>
                                        <p:tgtEl>
                                          <p:spTgt spid="2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xit" presetSubtype="1" fill="hold" nodeType="clickEffect">
                                  <p:stCondLst>
                                    <p:cond delay="0"/>
                                  </p:stCondLst>
                                  <p:childTnLst>
                                    <p:anim calcmode="lin" valueType="num">
                                      <p:cBhvr additive="base">
                                        <p:cTn id="64" dur="500"/>
                                        <p:tgtEl>
                                          <p:spTgt spid="25"/>
                                        </p:tgtEl>
                                        <p:attrNameLst>
                                          <p:attrName>ppt_x</p:attrName>
                                        </p:attrNameLst>
                                      </p:cBhvr>
                                      <p:tavLst>
                                        <p:tav tm="0">
                                          <p:val>
                                            <p:strVal val="ppt_x"/>
                                          </p:val>
                                        </p:tav>
                                        <p:tav tm="100000">
                                          <p:val>
                                            <p:strVal val="ppt_x"/>
                                          </p:val>
                                        </p:tav>
                                      </p:tavLst>
                                    </p:anim>
                                    <p:anim calcmode="lin" valueType="num">
                                      <p:cBhvr additive="base">
                                        <p:cTn id="65" dur="500"/>
                                        <p:tgtEl>
                                          <p:spTgt spid="25"/>
                                        </p:tgtEl>
                                        <p:attrNameLst>
                                          <p:attrName>ppt_y</p:attrName>
                                        </p:attrNameLst>
                                      </p:cBhvr>
                                      <p:tavLst>
                                        <p:tav tm="0">
                                          <p:val>
                                            <p:strVal val="ppt_y"/>
                                          </p:val>
                                        </p:tav>
                                        <p:tav tm="100000">
                                          <p:val>
                                            <p:strVal val="0-ppt_h/2"/>
                                          </p:val>
                                        </p:tav>
                                      </p:tavLst>
                                    </p:anim>
                                    <p:set>
                                      <p:cBhvr>
                                        <p:cTn id="66" dur="1" fill="hold">
                                          <p:stCondLst>
                                            <p:cond delay="499"/>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xit" presetSubtype="1" fill="hold" nodeType="clickEffect">
                                  <p:stCondLst>
                                    <p:cond delay="0"/>
                                  </p:stCondLst>
                                  <p:childTnLst>
                                    <p:anim calcmode="lin" valueType="num">
                                      <p:cBhvr additive="base">
                                        <p:cTn id="70" dur="500"/>
                                        <p:tgtEl>
                                          <p:spTgt spid="38"/>
                                        </p:tgtEl>
                                        <p:attrNameLst>
                                          <p:attrName>ppt_x</p:attrName>
                                        </p:attrNameLst>
                                      </p:cBhvr>
                                      <p:tavLst>
                                        <p:tav tm="0">
                                          <p:val>
                                            <p:strVal val="ppt_x"/>
                                          </p:val>
                                        </p:tav>
                                        <p:tav tm="100000">
                                          <p:val>
                                            <p:strVal val="ppt_x"/>
                                          </p:val>
                                        </p:tav>
                                      </p:tavLst>
                                    </p:anim>
                                    <p:anim calcmode="lin" valueType="num">
                                      <p:cBhvr additive="base">
                                        <p:cTn id="71" dur="500"/>
                                        <p:tgtEl>
                                          <p:spTgt spid="38"/>
                                        </p:tgtEl>
                                        <p:attrNameLst>
                                          <p:attrName>ppt_y</p:attrName>
                                        </p:attrNameLst>
                                      </p:cBhvr>
                                      <p:tavLst>
                                        <p:tav tm="0">
                                          <p:val>
                                            <p:strVal val="ppt_y"/>
                                          </p:val>
                                        </p:tav>
                                        <p:tav tm="100000">
                                          <p:val>
                                            <p:strVal val="0-ppt_h/2"/>
                                          </p:val>
                                        </p:tav>
                                      </p:tavLst>
                                    </p:anim>
                                    <p:set>
                                      <p:cBhvr>
                                        <p:cTn id="72" dur="1" fill="hold">
                                          <p:stCondLst>
                                            <p:cond delay="499"/>
                                          </p:stCondLst>
                                        </p:cTn>
                                        <p:tgtEl>
                                          <p:spTgt spid="3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xit" presetSubtype="1" fill="hold" nodeType="clickEffect">
                                  <p:stCondLst>
                                    <p:cond delay="0"/>
                                  </p:stCondLst>
                                  <p:childTnLst>
                                    <p:anim calcmode="lin" valueType="num">
                                      <p:cBhvr additive="base">
                                        <p:cTn id="76" dur="500"/>
                                        <p:tgtEl>
                                          <p:spTgt spid="26"/>
                                        </p:tgtEl>
                                        <p:attrNameLst>
                                          <p:attrName>ppt_x</p:attrName>
                                        </p:attrNameLst>
                                      </p:cBhvr>
                                      <p:tavLst>
                                        <p:tav tm="0">
                                          <p:val>
                                            <p:strVal val="ppt_x"/>
                                          </p:val>
                                        </p:tav>
                                        <p:tav tm="100000">
                                          <p:val>
                                            <p:strVal val="ppt_x"/>
                                          </p:val>
                                        </p:tav>
                                      </p:tavLst>
                                    </p:anim>
                                    <p:anim calcmode="lin" valueType="num">
                                      <p:cBhvr additive="base">
                                        <p:cTn id="77" dur="500"/>
                                        <p:tgtEl>
                                          <p:spTgt spid="26"/>
                                        </p:tgtEl>
                                        <p:attrNameLst>
                                          <p:attrName>ppt_y</p:attrName>
                                        </p:attrNameLst>
                                      </p:cBhvr>
                                      <p:tavLst>
                                        <p:tav tm="0">
                                          <p:val>
                                            <p:strVal val="ppt_y"/>
                                          </p:val>
                                        </p:tav>
                                        <p:tav tm="100000">
                                          <p:val>
                                            <p:strVal val="0-ppt_h/2"/>
                                          </p:val>
                                        </p:tav>
                                      </p:tavLst>
                                    </p:anim>
                                    <p:set>
                                      <p:cBhvr>
                                        <p:cTn id="78" dur="1" fill="hold">
                                          <p:stCondLst>
                                            <p:cond delay="499"/>
                                          </p:stCondLst>
                                        </p:cTn>
                                        <p:tgtEl>
                                          <p:spTgt spid="2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 presetClass="exit" presetSubtype="1" fill="hold" nodeType="clickEffect">
                                  <p:stCondLst>
                                    <p:cond delay="0"/>
                                  </p:stCondLst>
                                  <p:childTnLst>
                                    <p:anim calcmode="lin" valueType="num">
                                      <p:cBhvr additive="base">
                                        <p:cTn id="82" dur="500"/>
                                        <p:tgtEl>
                                          <p:spTgt spid="27"/>
                                        </p:tgtEl>
                                        <p:attrNameLst>
                                          <p:attrName>ppt_x</p:attrName>
                                        </p:attrNameLst>
                                      </p:cBhvr>
                                      <p:tavLst>
                                        <p:tav tm="0">
                                          <p:val>
                                            <p:strVal val="ppt_x"/>
                                          </p:val>
                                        </p:tav>
                                        <p:tav tm="100000">
                                          <p:val>
                                            <p:strVal val="ppt_x"/>
                                          </p:val>
                                        </p:tav>
                                      </p:tavLst>
                                    </p:anim>
                                    <p:anim calcmode="lin" valueType="num">
                                      <p:cBhvr additive="base">
                                        <p:cTn id="83" dur="500"/>
                                        <p:tgtEl>
                                          <p:spTgt spid="27"/>
                                        </p:tgtEl>
                                        <p:attrNameLst>
                                          <p:attrName>ppt_y</p:attrName>
                                        </p:attrNameLst>
                                      </p:cBhvr>
                                      <p:tavLst>
                                        <p:tav tm="0">
                                          <p:val>
                                            <p:strVal val="ppt_y"/>
                                          </p:val>
                                        </p:tav>
                                        <p:tav tm="100000">
                                          <p:val>
                                            <p:strVal val="0-ppt_h/2"/>
                                          </p:val>
                                        </p:tav>
                                      </p:tavLst>
                                    </p:anim>
                                    <p:set>
                                      <p:cBhvr>
                                        <p:cTn id="84" dur="1" fill="hold">
                                          <p:stCondLst>
                                            <p:cond delay="499"/>
                                          </p:stCondLst>
                                        </p:cTn>
                                        <p:tgtEl>
                                          <p:spTgt spid="27"/>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 presetClass="exit" presetSubtype="1" fill="hold" nodeType="clickEffect">
                                  <p:stCondLst>
                                    <p:cond delay="0"/>
                                  </p:stCondLst>
                                  <p:childTnLst>
                                    <p:anim calcmode="lin" valueType="num">
                                      <p:cBhvr additive="base">
                                        <p:cTn id="88" dur="500"/>
                                        <p:tgtEl>
                                          <p:spTgt spid="39"/>
                                        </p:tgtEl>
                                        <p:attrNameLst>
                                          <p:attrName>ppt_x</p:attrName>
                                        </p:attrNameLst>
                                      </p:cBhvr>
                                      <p:tavLst>
                                        <p:tav tm="0">
                                          <p:val>
                                            <p:strVal val="ppt_x"/>
                                          </p:val>
                                        </p:tav>
                                        <p:tav tm="100000">
                                          <p:val>
                                            <p:strVal val="ppt_x"/>
                                          </p:val>
                                        </p:tav>
                                      </p:tavLst>
                                    </p:anim>
                                    <p:anim calcmode="lin" valueType="num">
                                      <p:cBhvr additive="base">
                                        <p:cTn id="89" dur="500"/>
                                        <p:tgtEl>
                                          <p:spTgt spid="39"/>
                                        </p:tgtEl>
                                        <p:attrNameLst>
                                          <p:attrName>ppt_y</p:attrName>
                                        </p:attrNameLst>
                                      </p:cBhvr>
                                      <p:tavLst>
                                        <p:tav tm="0">
                                          <p:val>
                                            <p:strVal val="ppt_y"/>
                                          </p:val>
                                        </p:tav>
                                        <p:tav tm="100000">
                                          <p:val>
                                            <p:strVal val="0-ppt_h/2"/>
                                          </p:val>
                                        </p:tav>
                                      </p:tavLst>
                                    </p:anim>
                                    <p:set>
                                      <p:cBhvr>
                                        <p:cTn id="90" dur="1" fill="hold">
                                          <p:stCondLst>
                                            <p:cond delay="499"/>
                                          </p:stCondLst>
                                        </p:cTn>
                                        <p:tgtEl>
                                          <p:spTgt spid="39"/>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3" presetClass="entr" presetSubtype="272" fill="hold" grpId="0" nodeType="clickEffect">
                                  <p:stCondLst>
                                    <p:cond delay="0"/>
                                  </p:stCondLst>
                                  <p:childTnLst>
                                    <p:set>
                                      <p:cBhvr>
                                        <p:cTn id="94" dur="1" fill="hold">
                                          <p:stCondLst>
                                            <p:cond delay="0"/>
                                          </p:stCondLst>
                                        </p:cTn>
                                        <p:tgtEl>
                                          <p:spTgt spid="40">
                                            <p:bg/>
                                          </p:spTgt>
                                        </p:tgtEl>
                                        <p:attrNameLst>
                                          <p:attrName>style.visibility</p:attrName>
                                        </p:attrNameLst>
                                      </p:cBhvr>
                                      <p:to>
                                        <p:strVal val="visible"/>
                                      </p:to>
                                    </p:set>
                                    <p:anim calcmode="lin" valueType="num">
                                      <p:cBhvr>
                                        <p:cTn id="95" dur="500" fill="hold"/>
                                        <p:tgtEl>
                                          <p:spTgt spid="40">
                                            <p:bg/>
                                          </p:spTgt>
                                        </p:tgtEl>
                                        <p:attrNameLst>
                                          <p:attrName>ppt_w</p:attrName>
                                        </p:attrNameLst>
                                      </p:cBhvr>
                                      <p:tavLst>
                                        <p:tav tm="0">
                                          <p:val>
                                            <p:strVal val="2/3*#ppt_w"/>
                                          </p:val>
                                        </p:tav>
                                        <p:tav tm="100000">
                                          <p:val>
                                            <p:strVal val="#ppt_w"/>
                                          </p:val>
                                        </p:tav>
                                      </p:tavLst>
                                    </p:anim>
                                    <p:anim calcmode="lin" valueType="num">
                                      <p:cBhvr>
                                        <p:cTn id="96" dur="500" fill="hold"/>
                                        <p:tgtEl>
                                          <p:spTgt spid="40">
                                            <p:bg/>
                                          </p:spTgt>
                                        </p:tgtEl>
                                        <p:attrNameLst>
                                          <p:attrName>ppt_h</p:attrName>
                                        </p:attrNameLst>
                                      </p:cBhvr>
                                      <p:tavLst>
                                        <p:tav tm="0">
                                          <p:val>
                                            <p:strVal val="2/3*#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23" presetClass="entr" presetSubtype="272" fill="hold" grpId="0" nodeType="clickEffect">
                                  <p:stCondLst>
                                    <p:cond delay="0"/>
                                  </p:stCondLst>
                                  <p:childTnLst>
                                    <p:set>
                                      <p:cBhvr>
                                        <p:cTn id="100" dur="1" fill="hold">
                                          <p:stCondLst>
                                            <p:cond delay="0"/>
                                          </p:stCondLst>
                                        </p:cTn>
                                        <p:tgtEl>
                                          <p:spTgt spid="40">
                                            <p:txEl>
                                              <p:pRg st="0" end="0"/>
                                            </p:txEl>
                                          </p:spTgt>
                                        </p:tgtEl>
                                        <p:attrNameLst>
                                          <p:attrName>style.visibility</p:attrName>
                                        </p:attrNameLst>
                                      </p:cBhvr>
                                      <p:to>
                                        <p:strVal val="visible"/>
                                      </p:to>
                                    </p:set>
                                    <p:anim calcmode="lin" valueType="num">
                                      <p:cBhvr>
                                        <p:cTn id="101" dur="500" fill="hold"/>
                                        <p:tgtEl>
                                          <p:spTgt spid="40">
                                            <p:txEl>
                                              <p:pRg st="0" end="0"/>
                                            </p:txEl>
                                          </p:spTgt>
                                        </p:tgtEl>
                                        <p:attrNameLst>
                                          <p:attrName>ppt_w</p:attrName>
                                        </p:attrNameLst>
                                      </p:cBhvr>
                                      <p:tavLst>
                                        <p:tav tm="0">
                                          <p:val>
                                            <p:strVal val="2/3*#ppt_w"/>
                                          </p:val>
                                        </p:tav>
                                        <p:tav tm="100000">
                                          <p:val>
                                            <p:strVal val="#ppt_w"/>
                                          </p:val>
                                        </p:tav>
                                      </p:tavLst>
                                    </p:anim>
                                    <p:anim calcmode="lin" valueType="num">
                                      <p:cBhvr>
                                        <p:cTn id="102" dur="500" fill="hold"/>
                                        <p:tgtEl>
                                          <p:spTgt spid="40">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23" presetClass="entr" presetSubtype="272" fill="hold" grpId="0" nodeType="clickEffect">
                                  <p:stCondLst>
                                    <p:cond delay="0"/>
                                  </p:stCondLst>
                                  <p:childTnLst>
                                    <p:set>
                                      <p:cBhvr>
                                        <p:cTn id="106" dur="1" fill="hold">
                                          <p:stCondLst>
                                            <p:cond delay="0"/>
                                          </p:stCondLst>
                                        </p:cTn>
                                        <p:tgtEl>
                                          <p:spTgt spid="40">
                                            <p:txEl>
                                              <p:pRg st="1" end="1"/>
                                            </p:txEl>
                                          </p:spTgt>
                                        </p:tgtEl>
                                        <p:attrNameLst>
                                          <p:attrName>style.visibility</p:attrName>
                                        </p:attrNameLst>
                                      </p:cBhvr>
                                      <p:to>
                                        <p:strVal val="visible"/>
                                      </p:to>
                                    </p:set>
                                    <p:anim calcmode="lin" valueType="num">
                                      <p:cBhvr>
                                        <p:cTn id="107" dur="500" fill="hold"/>
                                        <p:tgtEl>
                                          <p:spTgt spid="40">
                                            <p:txEl>
                                              <p:pRg st="1" end="1"/>
                                            </p:txEl>
                                          </p:spTgt>
                                        </p:tgtEl>
                                        <p:attrNameLst>
                                          <p:attrName>ppt_w</p:attrName>
                                        </p:attrNameLst>
                                      </p:cBhvr>
                                      <p:tavLst>
                                        <p:tav tm="0">
                                          <p:val>
                                            <p:strVal val="2/3*#ppt_w"/>
                                          </p:val>
                                        </p:tav>
                                        <p:tav tm="100000">
                                          <p:val>
                                            <p:strVal val="#ppt_w"/>
                                          </p:val>
                                        </p:tav>
                                      </p:tavLst>
                                    </p:anim>
                                    <p:anim calcmode="lin" valueType="num">
                                      <p:cBhvr>
                                        <p:cTn id="108" dur="500" fill="hold"/>
                                        <p:tgtEl>
                                          <p:spTgt spid="40">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23" presetClass="entr" presetSubtype="272" fill="hold" grpId="0" nodeType="clickEffect">
                                  <p:stCondLst>
                                    <p:cond delay="0"/>
                                  </p:stCondLst>
                                  <p:childTnLst>
                                    <p:set>
                                      <p:cBhvr>
                                        <p:cTn id="112" dur="1" fill="hold">
                                          <p:stCondLst>
                                            <p:cond delay="0"/>
                                          </p:stCondLst>
                                        </p:cTn>
                                        <p:tgtEl>
                                          <p:spTgt spid="40">
                                            <p:txEl>
                                              <p:pRg st="3" end="3"/>
                                            </p:txEl>
                                          </p:spTgt>
                                        </p:tgtEl>
                                        <p:attrNameLst>
                                          <p:attrName>style.visibility</p:attrName>
                                        </p:attrNameLst>
                                      </p:cBhvr>
                                      <p:to>
                                        <p:strVal val="visible"/>
                                      </p:to>
                                    </p:set>
                                    <p:anim calcmode="lin" valueType="num">
                                      <p:cBhvr>
                                        <p:cTn id="113" dur="500" fill="hold"/>
                                        <p:tgtEl>
                                          <p:spTgt spid="40">
                                            <p:txEl>
                                              <p:pRg st="3" end="3"/>
                                            </p:txEl>
                                          </p:spTgt>
                                        </p:tgtEl>
                                        <p:attrNameLst>
                                          <p:attrName>ppt_w</p:attrName>
                                        </p:attrNameLst>
                                      </p:cBhvr>
                                      <p:tavLst>
                                        <p:tav tm="0">
                                          <p:val>
                                            <p:strVal val="2/3*#ppt_w"/>
                                          </p:val>
                                        </p:tav>
                                        <p:tav tm="100000">
                                          <p:val>
                                            <p:strVal val="#ppt_w"/>
                                          </p:val>
                                        </p:tav>
                                      </p:tavLst>
                                    </p:anim>
                                    <p:anim calcmode="lin" valueType="num">
                                      <p:cBhvr>
                                        <p:cTn id="114" dur="500" fill="hold"/>
                                        <p:tgtEl>
                                          <p:spTgt spid="40">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23" presetClass="entr" presetSubtype="272" fill="hold" grpId="0" nodeType="clickEffect">
                                  <p:stCondLst>
                                    <p:cond delay="0"/>
                                  </p:stCondLst>
                                  <p:childTnLst>
                                    <p:set>
                                      <p:cBhvr>
                                        <p:cTn id="118" dur="1" fill="hold">
                                          <p:stCondLst>
                                            <p:cond delay="0"/>
                                          </p:stCondLst>
                                        </p:cTn>
                                        <p:tgtEl>
                                          <p:spTgt spid="40">
                                            <p:txEl>
                                              <p:pRg st="4" end="4"/>
                                            </p:txEl>
                                          </p:spTgt>
                                        </p:tgtEl>
                                        <p:attrNameLst>
                                          <p:attrName>style.visibility</p:attrName>
                                        </p:attrNameLst>
                                      </p:cBhvr>
                                      <p:to>
                                        <p:strVal val="visible"/>
                                      </p:to>
                                    </p:set>
                                    <p:anim calcmode="lin" valueType="num">
                                      <p:cBhvr>
                                        <p:cTn id="119" dur="500" fill="hold"/>
                                        <p:tgtEl>
                                          <p:spTgt spid="40">
                                            <p:txEl>
                                              <p:pRg st="4" end="4"/>
                                            </p:txEl>
                                          </p:spTgt>
                                        </p:tgtEl>
                                        <p:attrNameLst>
                                          <p:attrName>ppt_w</p:attrName>
                                        </p:attrNameLst>
                                      </p:cBhvr>
                                      <p:tavLst>
                                        <p:tav tm="0">
                                          <p:val>
                                            <p:strVal val="2/3*#ppt_w"/>
                                          </p:val>
                                        </p:tav>
                                        <p:tav tm="100000">
                                          <p:val>
                                            <p:strVal val="#ppt_w"/>
                                          </p:val>
                                        </p:tav>
                                      </p:tavLst>
                                    </p:anim>
                                    <p:anim calcmode="lin" valueType="num">
                                      <p:cBhvr>
                                        <p:cTn id="120" dur="500" fill="hold"/>
                                        <p:tgtEl>
                                          <p:spTgt spid="40">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23" presetClass="entr" presetSubtype="272" fill="hold" grpId="0" nodeType="clickEffect">
                                  <p:stCondLst>
                                    <p:cond delay="0"/>
                                  </p:stCondLst>
                                  <p:childTnLst>
                                    <p:set>
                                      <p:cBhvr>
                                        <p:cTn id="124" dur="1" fill="hold">
                                          <p:stCondLst>
                                            <p:cond delay="0"/>
                                          </p:stCondLst>
                                        </p:cTn>
                                        <p:tgtEl>
                                          <p:spTgt spid="40">
                                            <p:txEl>
                                              <p:pRg st="5" end="5"/>
                                            </p:txEl>
                                          </p:spTgt>
                                        </p:tgtEl>
                                        <p:attrNameLst>
                                          <p:attrName>style.visibility</p:attrName>
                                        </p:attrNameLst>
                                      </p:cBhvr>
                                      <p:to>
                                        <p:strVal val="visible"/>
                                      </p:to>
                                    </p:set>
                                    <p:anim calcmode="lin" valueType="num">
                                      <p:cBhvr>
                                        <p:cTn id="125" dur="500" fill="hold"/>
                                        <p:tgtEl>
                                          <p:spTgt spid="40">
                                            <p:txEl>
                                              <p:pRg st="5" end="5"/>
                                            </p:txEl>
                                          </p:spTgt>
                                        </p:tgtEl>
                                        <p:attrNameLst>
                                          <p:attrName>ppt_w</p:attrName>
                                        </p:attrNameLst>
                                      </p:cBhvr>
                                      <p:tavLst>
                                        <p:tav tm="0">
                                          <p:val>
                                            <p:strVal val="2/3*#ppt_w"/>
                                          </p:val>
                                        </p:tav>
                                        <p:tav tm="100000">
                                          <p:val>
                                            <p:strVal val="#ppt_w"/>
                                          </p:val>
                                        </p:tav>
                                      </p:tavLst>
                                    </p:anim>
                                    <p:anim calcmode="lin" valueType="num">
                                      <p:cBhvr>
                                        <p:cTn id="126" dur="500" fill="hold"/>
                                        <p:tgtEl>
                                          <p:spTgt spid="40">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23" presetClass="entr" presetSubtype="272" fill="hold" grpId="0" nodeType="clickEffect">
                                  <p:stCondLst>
                                    <p:cond delay="0"/>
                                  </p:stCondLst>
                                  <p:childTnLst>
                                    <p:set>
                                      <p:cBhvr>
                                        <p:cTn id="130" dur="1" fill="hold">
                                          <p:stCondLst>
                                            <p:cond delay="0"/>
                                          </p:stCondLst>
                                        </p:cTn>
                                        <p:tgtEl>
                                          <p:spTgt spid="40">
                                            <p:txEl>
                                              <p:pRg st="6" end="6"/>
                                            </p:txEl>
                                          </p:spTgt>
                                        </p:tgtEl>
                                        <p:attrNameLst>
                                          <p:attrName>style.visibility</p:attrName>
                                        </p:attrNameLst>
                                      </p:cBhvr>
                                      <p:to>
                                        <p:strVal val="visible"/>
                                      </p:to>
                                    </p:set>
                                    <p:anim calcmode="lin" valueType="num">
                                      <p:cBhvr>
                                        <p:cTn id="131" dur="500" fill="hold"/>
                                        <p:tgtEl>
                                          <p:spTgt spid="40">
                                            <p:txEl>
                                              <p:pRg st="6" end="6"/>
                                            </p:txEl>
                                          </p:spTgt>
                                        </p:tgtEl>
                                        <p:attrNameLst>
                                          <p:attrName>ppt_w</p:attrName>
                                        </p:attrNameLst>
                                      </p:cBhvr>
                                      <p:tavLst>
                                        <p:tav tm="0">
                                          <p:val>
                                            <p:strVal val="2/3*#ppt_w"/>
                                          </p:val>
                                        </p:tav>
                                        <p:tav tm="100000">
                                          <p:val>
                                            <p:strVal val="#ppt_w"/>
                                          </p:val>
                                        </p:tav>
                                      </p:tavLst>
                                    </p:anim>
                                    <p:anim calcmode="lin" valueType="num">
                                      <p:cBhvr>
                                        <p:cTn id="132" dur="500" fill="hold"/>
                                        <p:tgtEl>
                                          <p:spTgt spid="40">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23" presetClass="entr" presetSubtype="272" fill="hold" grpId="0" nodeType="clickEffect">
                                  <p:stCondLst>
                                    <p:cond delay="0"/>
                                  </p:stCondLst>
                                  <p:childTnLst>
                                    <p:set>
                                      <p:cBhvr>
                                        <p:cTn id="136" dur="1" fill="hold">
                                          <p:stCondLst>
                                            <p:cond delay="0"/>
                                          </p:stCondLst>
                                        </p:cTn>
                                        <p:tgtEl>
                                          <p:spTgt spid="40">
                                            <p:txEl>
                                              <p:pRg st="7" end="7"/>
                                            </p:txEl>
                                          </p:spTgt>
                                        </p:tgtEl>
                                        <p:attrNameLst>
                                          <p:attrName>style.visibility</p:attrName>
                                        </p:attrNameLst>
                                      </p:cBhvr>
                                      <p:to>
                                        <p:strVal val="visible"/>
                                      </p:to>
                                    </p:set>
                                    <p:anim calcmode="lin" valueType="num">
                                      <p:cBhvr>
                                        <p:cTn id="137" dur="500" fill="hold"/>
                                        <p:tgtEl>
                                          <p:spTgt spid="40">
                                            <p:txEl>
                                              <p:pRg st="7" end="7"/>
                                            </p:txEl>
                                          </p:spTgt>
                                        </p:tgtEl>
                                        <p:attrNameLst>
                                          <p:attrName>ppt_w</p:attrName>
                                        </p:attrNameLst>
                                      </p:cBhvr>
                                      <p:tavLst>
                                        <p:tav tm="0">
                                          <p:val>
                                            <p:strVal val="2/3*#ppt_w"/>
                                          </p:val>
                                        </p:tav>
                                        <p:tav tm="100000">
                                          <p:val>
                                            <p:strVal val="#ppt_w"/>
                                          </p:val>
                                        </p:tav>
                                      </p:tavLst>
                                    </p:anim>
                                    <p:anim calcmode="lin" valueType="num">
                                      <p:cBhvr>
                                        <p:cTn id="138" dur="500" fill="hold"/>
                                        <p:tgtEl>
                                          <p:spTgt spid="40">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139" fill="hold">
                      <p:stCondLst>
                        <p:cond delay="indefinite"/>
                      </p:stCondLst>
                      <p:childTnLst>
                        <p:par>
                          <p:cTn id="140" fill="hold">
                            <p:stCondLst>
                              <p:cond delay="0"/>
                            </p:stCondLst>
                            <p:childTnLst>
                              <p:par>
                                <p:cTn id="141" presetID="23" presetClass="entr" presetSubtype="272" fill="hold" grpId="0" nodeType="clickEffect">
                                  <p:stCondLst>
                                    <p:cond delay="0"/>
                                  </p:stCondLst>
                                  <p:childTnLst>
                                    <p:set>
                                      <p:cBhvr>
                                        <p:cTn id="142" dur="1" fill="hold">
                                          <p:stCondLst>
                                            <p:cond delay="0"/>
                                          </p:stCondLst>
                                        </p:cTn>
                                        <p:tgtEl>
                                          <p:spTgt spid="40">
                                            <p:txEl>
                                              <p:pRg st="8" end="8"/>
                                            </p:txEl>
                                          </p:spTgt>
                                        </p:tgtEl>
                                        <p:attrNameLst>
                                          <p:attrName>style.visibility</p:attrName>
                                        </p:attrNameLst>
                                      </p:cBhvr>
                                      <p:to>
                                        <p:strVal val="visible"/>
                                      </p:to>
                                    </p:set>
                                    <p:anim calcmode="lin" valueType="num">
                                      <p:cBhvr>
                                        <p:cTn id="143" dur="500" fill="hold"/>
                                        <p:tgtEl>
                                          <p:spTgt spid="40">
                                            <p:txEl>
                                              <p:pRg st="8" end="8"/>
                                            </p:txEl>
                                          </p:spTgt>
                                        </p:tgtEl>
                                        <p:attrNameLst>
                                          <p:attrName>ppt_w</p:attrName>
                                        </p:attrNameLst>
                                      </p:cBhvr>
                                      <p:tavLst>
                                        <p:tav tm="0">
                                          <p:val>
                                            <p:strVal val="2/3*#ppt_w"/>
                                          </p:val>
                                        </p:tav>
                                        <p:tav tm="100000">
                                          <p:val>
                                            <p:strVal val="#ppt_w"/>
                                          </p:val>
                                        </p:tav>
                                      </p:tavLst>
                                    </p:anim>
                                    <p:anim calcmode="lin" valueType="num">
                                      <p:cBhvr>
                                        <p:cTn id="144" dur="500" fill="hold"/>
                                        <p:tgtEl>
                                          <p:spTgt spid="40">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145" fill="hold">
                      <p:stCondLst>
                        <p:cond delay="indefinite"/>
                      </p:stCondLst>
                      <p:childTnLst>
                        <p:par>
                          <p:cTn id="146" fill="hold">
                            <p:stCondLst>
                              <p:cond delay="0"/>
                            </p:stCondLst>
                            <p:childTnLst>
                              <p:par>
                                <p:cTn id="147" presetID="23" presetClass="entr" presetSubtype="272" fill="hold" grpId="0" nodeType="clickEffect">
                                  <p:stCondLst>
                                    <p:cond delay="0"/>
                                  </p:stCondLst>
                                  <p:childTnLst>
                                    <p:set>
                                      <p:cBhvr>
                                        <p:cTn id="148" dur="1" fill="hold">
                                          <p:stCondLst>
                                            <p:cond delay="0"/>
                                          </p:stCondLst>
                                        </p:cTn>
                                        <p:tgtEl>
                                          <p:spTgt spid="40">
                                            <p:txEl>
                                              <p:pRg st="9" end="9"/>
                                            </p:txEl>
                                          </p:spTgt>
                                        </p:tgtEl>
                                        <p:attrNameLst>
                                          <p:attrName>style.visibility</p:attrName>
                                        </p:attrNameLst>
                                      </p:cBhvr>
                                      <p:to>
                                        <p:strVal val="visible"/>
                                      </p:to>
                                    </p:set>
                                    <p:anim calcmode="lin" valueType="num">
                                      <p:cBhvr>
                                        <p:cTn id="149" dur="500" fill="hold"/>
                                        <p:tgtEl>
                                          <p:spTgt spid="40">
                                            <p:txEl>
                                              <p:pRg st="9" end="9"/>
                                            </p:txEl>
                                          </p:spTgt>
                                        </p:tgtEl>
                                        <p:attrNameLst>
                                          <p:attrName>ppt_w</p:attrName>
                                        </p:attrNameLst>
                                      </p:cBhvr>
                                      <p:tavLst>
                                        <p:tav tm="0">
                                          <p:val>
                                            <p:strVal val="2/3*#ppt_w"/>
                                          </p:val>
                                        </p:tav>
                                        <p:tav tm="100000">
                                          <p:val>
                                            <p:strVal val="#ppt_w"/>
                                          </p:val>
                                        </p:tav>
                                      </p:tavLst>
                                    </p:anim>
                                    <p:anim calcmode="lin" valueType="num">
                                      <p:cBhvr>
                                        <p:cTn id="150" dur="500" fill="hold"/>
                                        <p:tgtEl>
                                          <p:spTgt spid="40">
                                            <p:txEl>
                                              <p:pRg st="9" end="9"/>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6611" grpId="0"/>
      <p:bldP spid="3396613" grpId="0"/>
      <p:bldP spid="40" grpId="0" build="p"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id="{00B059A5-FA6F-40C7-B3C2-AEA63596E2E5}"/>
              </a:ext>
            </a:extLst>
          </p:cNvPr>
          <p:cNvSpPr txBox="1">
            <a:spLocks noChangeArrowheads="1"/>
          </p:cNvSpPr>
          <p:nvPr/>
        </p:nvSpPr>
        <p:spPr bwMode="auto">
          <a:xfrm>
            <a:off x="9157" y="1270000"/>
            <a:ext cx="9109075"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0">
            <a:spAutoFit/>
          </a:bodyPr>
          <a:lstStyle>
            <a:lvl1pPr marL="271463" indent="-2714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600" b="1" dirty="0">
                <a:solidFill>
                  <a:srgbClr val="006699"/>
                </a:solidFill>
                <a:latin typeface="UD デジタル 教科書体 NK-B" panose="02020700000000000000" pitchFamily="18" charset="-128"/>
                <a:ea typeface="UD デジタル 教科書体 NK-B" panose="02020700000000000000" pitchFamily="18" charset="-128"/>
              </a:rPr>
              <a:t>　　総人口：</a:t>
            </a:r>
            <a:r>
              <a:rPr lang="en-US" altLang="ja-JP" sz="2600" b="1" dirty="0">
                <a:solidFill>
                  <a:srgbClr val="006699"/>
                </a:solidFill>
                <a:latin typeface="UD デジタル 教科書体 NK-B" panose="02020700000000000000" pitchFamily="18" charset="-128"/>
                <a:ea typeface="UD デジタル 教科書体 NK-B" panose="02020700000000000000" pitchFamily="18" charset="-128"/>
              </a:rPr>
              <a:t>2015.1. 1 → 2020.1.1</a:t>
            </a:r>
            <a:r>
              <a:rPr lang="ja-JP" altLang="en-US" sz="2600" b="1" dirty="0">
                <a:solidFill>
                  <a:srgbClr val="006699"/>
                </a:solidFill>
                <a:latin typeface="UD デジタル 教科書体 NK-B" panose="02020700000000000000" pitchFamily="18" charset="-128"/>
                <a:ea typeface="UD デジタル 教科書体 NK-B" panose="02020700000000000000" pitchFamily="18" charset="-128"/>
              </a:rPr>
              <a:t>　</a:t>
            </a:r>
            <a:r>
              <a:rPr lang="en-US" altLang="ja-JP" sz="2600" b="1" dirty="0">
                <a:solidFill>
                  <a:srgbClr val="006699"/>
                </a:solidFill>
                <a:latin typeface="UD デジタル 教科書体 NK-B" panose="02020700000000000000" pitchFamily="18" charset="-128"/>
                <a:ea typeface="UD デジタル 教科書体 NK-B" panose="02020700000000000000" pitchFamily="18" charset="-128"/>
              </a:rPr>
              <a:t>+54</a:t>
            </a:r>
            <a:r>
              <a:rPr lang="ja-JP" altLang="en-US" sz="2600" b="1" dirty="0">
                <a:solidFill>
                  <a:srgbClr val="006699"/>
                </a:solidFill>
                <a:latin typeface="UD デジタル 教科書体 NK-B" panose="02020700000000000000" pitchFamily="18" charset="-128"/>
                <a:ea typeface="UD デジタル 教科書体 NK-B" panose="02020700000000000000" pitchFamily="18" charset="-128"/>
              </a:rPr>
              <a:t>万人</a:t>
            </a:r>
          </a:p>
          <a:p>
            <a:pPr eaLnBrk="1" hangingPunct="1">
              <a:spcBef>
                <a:spcPts val="8400"/>
              </a:spcBef>
              <a:buFontTx/>
              <a:buNone/>
            </a:pP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0-14</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歳人口の増減：　　　　　　　↓絶対数　　　↓増減</a:t>
            </a:r>
          </a:p>
          <a:p>
            <a:pPr eaLnBrk="1" hangingPunct="1">
              <a:spcBef>
                <a:spcPct val="0"/>
              </a:spcBef>
              <a:buFontTx/>
              <a:buNone/>
            </a:pP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2015</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156</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2020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160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+4.2</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　　</a:t>
            </a:r>
            <a:r>
              <a:rPr lang="ja-JP" altLang="en-US" sz="1300" dirty="0">
                <a:solidFill>
                  <a:srgbClr val="663300"/>
                </a:solidFill>
                <a:latin typeface="UD デジタル 教科書体 NK-B" panose="02020700000000000000" pitchFamily="18" charset="-128"/>
                <a:ea typeface="UD デジタル 教科書体 NK-B" panose="02020700000000000000" pitchFamily="18" charset="-128"/>
              </a:rPr>
              <a:t>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+3</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a:t>
            </a:r>
          </a:p>
          <a:p>
            <a:pPr eaLnBrk="1" hangingPunct="1">
              <a:spcBef>
                <a:spcPct val="50000"/>
              </a:spcBef>
              <a:buFontTx/>
              <a:buNone/>
            </a:pP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15-</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４</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4</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歳人口の増減：　　　　　　↓絶対数　　　↓増減</a:t>
            </a:r>
          </a:p>
          <a:p>
            <a:pPr eaLnBrk="1" hangingPunct="1">
              <a:spcBef>
                <a:spcPct val="0"/>
              </a:spcBef>
              <a:buFontTx/>
              <a:buNone/>
            </a:pP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2015</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543</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2020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535</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8.4</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a:t>
            </a:r>
          </a:p>
          <a:p>
            <a:pPr eaLnBrk="1" hangingPunct="1">
              <a:spcBef>
                <a:spcPct val="50000"/>
              </a:spcBef>
              <a:buFontTx/>
              <a:buNone/>
            </a:pP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45-69</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歳人口の増減：　　　　　　↓絶対数　　　↓増減</a:t>
            </a:r>
            <a:endParaRPr lang="en-US" altLang="ja-JP" sz="26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2015</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年 ４１９万人→</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2020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447</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+28.0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　</a:t>
            </a:r>
            <a:r>
              <a:rPr lang="ja-JP" altLang="en-US" sz="1300" dirty="0">
                <a:solidFill>
                  <a:srgbClr val="663300"/>
                </a:solidFill>
                <a:latin typeface="UD デジタル 教科書体 NK-B" panose="02020700000000000000" pitchFamily="18" charset="-128"/>
                <a:ea typeface="UD デジタル 教科書体 NK-B" panose="02020700000000000000" pitchFamily="18" charset="-128"/>
              </a:rPr>
              <a:t> </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+7</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a:t>
            </a:r>
          </a:p>
          <a:p>
            <a:pPr eaLnBrk="1" hangingPunct="1">
              <a:spcBef>
                <a:spcPts val="2400"/>
              </a:spcBef>
              <a:buFontTx/>
              <a:buNone/>
            </a:pP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7</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０歳以上人口の増減：  　　　　　↓絶対数　　　↓増減</a:t>
            </a:r>
          </a:p>
          <a:p>
            <a:pPr eaLnBrk="1" hangingPunct="1">
              <a:spcBef>
                <a:spcPct val="0"/>
              </a:spcBef>
              <a:buFontTx/>
              <a:buNone/>
            </a:pP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2015</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211</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万人→</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2020</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241</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万人　</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+29.9</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万人　</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+14</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a:t>
            </a:r>
          </a:p>
        </p:txBody>
      </p:sp>
      <p:sp>
        <p:nvSpPr>
          <p:cNvPr id="3396611" name="Text Box 3">
            <a:extLst>
              <a:ext uri="{FF2B5EF4-FFF2-40B4-BE49-F238E27FC236}">
                <a16:creationId xmlns:a16="http://schemas.microsoft.com/office/drawing/2014/main" id="{F587F39E-4DDC-4633-8178-023E89B0EE01}"/>
              </a:ext>
            </a:extLst>
          </p:cNvPr>
          <p:cNvSpPr txBox="1">
            <a:spLocks noChangeArrowheads="1"/>
          </p:cNvSpPr>
          <p:nvPr/>
        </p:nvSpPr>
        <p:spPr bwMode="auto">
          <a:xfrm>
            <a:off x="34925" y="1700213"/>
            <a:ext cx="795496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50000"/>
              </a:spcBef>
              <a:buFontTx/>
              <a:buNone/>
            </a:pPr>
            <a:r>
              <a:rPr lang="ja-JP" altLang="en-US" sz="1800" u="sng" dirty="0">
                <a:solidFill>
                  <a:srgbClr val="006699"/>
                </a:solidFill>
                <a:latin typeface="UD デジタル 教科書体 NK-B" panose="02020700000000000000" pitchFamily="18" charset="-128"/>
                <a:ea typeface="UD デジタル 教科書体 NK-B" panose="02020700000000000000" pitchFamily="18" charset="-128"/>
              </a:rPr>
              <a:t>全国各地から１５～</a:t>
            </a:r>
            <a:r>
              <a:rPr lang="en-US" altLang="ja-JP" sz="1800" u="sng" dirty="0">
                <a:solidFill>
                  <a:srgbClr val="006699"/>
                </a:solidFill>
                <a:latin typeface="UD デジタル 教科書体 NK-B" panose="02020700000000000000" pitchFamily="18" charset="-128"/>
                <a:ea typeface="UD デジタル 教科書体 NK-B" panose="02020700000000000000" pitchFamily="18" charset="-128"/>
              </a:rPr>
              <a:t>44</a:t>
            </a:r>
            <a:r>
              <a:rPr lang="ja-JP" altLang="en-US" sz="1800" u="sng" dirty="0">
                <a:solidFill>
                  <a:srgbClr val="006699"/>
                </a:solidFill>
                <a:latin typeface="UD デジタル 教科書体 NK-B" panose="02020700000000000000" pitchFamily="18" charset="-128"/>
                <a:ea typeface="UD デジタル 教科書体 NK-B" panose="02020700000000000000" pitchFamily="18" charset="-128"/>
              </a:rPr>
              <a:t>歳が差し引き</a:t>
            </a:r>
            <a:r>
              <a:rPr lang="en-US" altLang="ja-JP" sz="1800" u="sng" dirty="0">
                <a:solidFill>
                  <a:srgbClr val="006699"/>
                </a:solidFill>
                <a:latin typeface="UD デジタル 教科書体 NK-B" panose="02020700000000000000" pitchFamily="18" charset="-128"/>
                <a:ea typeface="UD デジタル 教科書体 NK-B" panose="02020700000000000000" pitchFamily="18" charset="-128"/>
              </a:rPr>
              <a:t>59</a:t>
            </a:r>
            <a:r>
              <a:rPr lang="ja-JP" altLang="en-US" sz="1800" u="sng" dirty="0">
                <a:solidFill>
                  <a:srgbClr val="006699"/>
                </a:solidFill>
                <a:latin typeface="UD デジタル 教科書体 NK-B" panose="02020700000000000000" pitchFamily="18" charset="-128"/>
                <a:ea typeface="UD デジタル 教科書体 NK-B" panose="02020700000000000000" pitchFamily="18" charset="-128"/>
              </a:rPr>
              <a:t>万人も流入し</a:t>
            </a:r>
            <a:r>
              <a:rPr lang="en-US" altLang="ja-JP" sz="1800" u="sng"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1800" u="sng" dirty="0">
                <a:solidFill>
                  <a:srgbClr val="006699"/>
                </a:solidFill>
                <a:latin typeface="UD デジタル 教科書体 NK-B" panose="02020700000000000000" pitchFamily="18" charset="-128"/>
                <a:ea typeface="UD デジタル 教科書体 NK-B" panose="02020700000000000000" pitchFamily="18" charset="-128"/>
              </a:rPr>
              <a:t>一人勝ちで人口増加</a:t>
            </a:r>
          </a:p>
        </p:txBody>
      </p:sp>
      <p:sp>
        <p:nvSpPr>
          <p:cNvPr id="3396612" name="AutoShape 4">
            <a:extLst>
              <a:ext uri="{FF2B5EF4-FFF2-40B4-BE49-F238E27FC236}">
                <a16:creationId xmlns:a16="http://schemas.microsoft.com/office/drawing/2014/main" id="{9ACE6B9D-076B-46C8-A445-7FD2EBB04FFD}"/>
              </a:ext>
            </a:extLst>
          </p:cNvPr>
          <p:cNvSpPr>
            <a:spLocks noChangeArrowheads="1"/>
          </p:cNvSpPr>
          <p:nvPr/>
        </p:nvSpPr>
        <p:spPr bwMode="auto">
          <a:xfrm flipV="1">
            <a:off x="8027988" y="1700213"/>
            <a:ext cx="431800" cy="361950"/>
          </a:xfrm>
          <a:prstGeom prst="downArrow">
            <a:avLst>
              <a:gd name="adj1" fmla="val 50000"/>
              <a:gd name="adj2"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UD デジタル 教科書体 NK-B" panose="02020700000000000000" pitchFamily="18" charset="-128"/>
              <a:ea typeface="UD デジタル 教科書体 NK-B" panose="02020700000000000000" pitchFamily="18" charset="-128"/>
            </a:endParaRPr>
          </a:p>
        </p:txBody>
      </p:sp>
      <p:sp>
        <p:nvSpPr>
          <p:cNvPr id="3396613" name="Text Box 5">
            <a:extLst>
              <a:ext uri="{FF2B5EF4-FFF2-40B4-BE49-F238E27FC236}">
                <a16:creationId xmlns:a16="http://schemas.microsoft.com/office/drawing/2014/main" id="{C8AA8A2C-3E70-4BC6-BF49-BED93EC387AA}"/>
              </a:ext>
            </a:extLst>
          </p:cNvPr>
          <p:cNvSpPr txBox="1">
            <a:spLocks noChangeArrowheads="1"/>
          </p:cNvSpPr>
          <p:nvPr/>
        </p:nvSpPr>
        <p:spPr bwMode="auto">
          <a:xfrm>
            <a:off x="0" y="2205038"/>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u="sng" dirty="0">
                <a:solidFill>
                  <a:srgbClr val="663300"/>
                </a:solidFill>
                <a:latin typeface="UD デジタル 教科書体 NK-B" panose="02020700000000000000" pitchFamily="18" charset="-128"/>
                <a:ea typeface="UD デジタル 教科書体 NK-B" panose="02020700000000000000" pitchFamily="18" charset="-128"/>
              </a:rPr>
              <a:t>子どもも増えている東京都なのに、１５～４４歳は不意打ちのように減少している！？</a:t>
            </a:r>
          </a:p>
        </p:txBody>
      </p:sp>
      <p:sp>
        <p:nvSpPr>
          <p:cNvPr id="61446" name="Rectangle 6">
            <a:extLst>
              <a:ext uri="{FF2B5EF4-FFF2-40B4-BE49-F238E27FC236}">
                <a16:creationId xmlns:a16="http://schemas.microsoft.com/office/drawing/2014/main" id="{365DA2BF-EB6A-487D-96D2-4F9E140BFABC}"/>
              </a:ext>
            </a:extLst>
          </p:cNvPr>
          <p:cNvSpPr>
            <a:spLocks noChangeArrowheads="1"/>
          </p:cNvSpPr>
          <p:nvPr/>
        </p:nvSpPr>
        <p:spPr bwMode="auto">
          <a:xfrm>
            <a:off x="4437713" y="3116466"/>
            <a:ext cx="1430432" cy="430212"/>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21" name="Rectangle 7">
            <a:extLst>
              <a:ext uri="{FF2B5EF4-FFF2-40B4-BE49-F238E27FC236}">
                <a16:creationId xmlns:a16="http://schemas.microsoft.com/office/drawing/2014/main" id="{DFDD129A-5B06-4E2B-A41D-4366D40EB9E0}"/>
              </a:ext>
            </a:extLst>
          </p:cNvPr>
          <p:cNvSpPr>
            <a:spLocks noChangeArrowheads="1"/>
          </p:cNvSpPr>
          <p:nvPr/>
        </p:nvSpPr>
        <p:spPr bwMode="auto">
          <a:xfrm>
            <a:off x="6188943" y="2678113"/>
            <a:ext cx="164931" cy="44767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1" name="AutoShape 23">
            <a:extLst>
              <a:ext uri="{FF2B5EF4-FFF2-40B4-BE49-F238E27FC236}">
                <a16:creationId xmlns:a16="http://schemas.microsoft.com/office/drawing/2014/main" id="{A2AB81C6-71A8-45FB-A8AF-00DC94EB3B9C}"/>
              </a:ext>
            </a:extLst>
          </p:cNvPr>
          <p:cNvSpPr>
            <a:spLocks noChangeArrowheads="1"/>
          </p:cNvSpPr>
          <p:nvPr/>
        </p:nvSpPr>
        <p:spPr bwMode="auto">
          <a:xfrm>
            <a:off x="6103218" y="3543300"/>
            <a:ext cx="328106" cy="503238"/>
          </a:xfrm>
          <a:prstGeom prst="downArrow">
            <a:avLst>
              <a:gd name="adj1" fmla="val 50000"/>
              <a:gd name="adj2" fmla="val 3082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61459" name="Rectangle 24">
            <a:extLst>
              <a:ext uri="{FF2B5EF4-FFF2-40B4-BE49-F238E27FC236}">
                <a16:creationId xmlns:a16="http://schemas.microsoft.com/office/drawing/2014/main" id="{44321E9F-C664-42F2-BF29-CB64B6BC15B0}"/>
              </a:ext>
            </a:extLst>
          </p:cNvPr>
          <p:cNvSpPr>
            <a:spLocks noChangeArrowheads="1"/>
          </p:cNvSpPr>
          <p:nvPr/>
        </p:nvSpPr>
        <p:spPr bwMode="auto">
          <a:xfrm>
            <a:off x="6084168" y="3135313"/>
            <a:ext cx="1800200" cy="430212"/>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61460" name="Rectangle 11">
            <a:extLst>
              <a:ext uri="{FF2B5EF4-FFF2-40B4-BE49-F238E27FC236}">
                <a16:creationId xmlns:a16="http://schemas.microsoft.com/office/drawing/2014/main" id="{0E9C4898-AEE4-46DB-86D6-E42276BE5D31}"/>
              </a:ext>
            </a:extLst>
          </p:cNvPr>
          <p:cNvSpPr>
            <a:spLocks noChangeArrowheads="1"/>
          </p:cNvSpPr>
          <p:nvPr/>
        </p:nvSpPr>
        <p:spPr bwMode="auto">
          <a:xfrm>
            <a:off x="6084168" y="4125913"/>
            <a:ext cx="1800200" cy="430212"/>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61461" name="Rectangle 11">
            <a:extLst>
              <a:ext uri="{FF2B5EF4-FFF2-40B4-BE49-F238E27FC236}">
                <a16:creationId xmlns:a16="http://schemas.microsoft.com/office/drawing/2014/main" id="{D12DD2E1-D0C0-4D6F-A998-A3FEF66FBF47}"/>
              </a:ext>
            </a:extLst>
          </p:cNvPr>
          <p:cNvSpPr>
            <a:spLocks noChangeArrowheads="1"/>
          </p:cNvSpPr>
          <p:nvPr/>
        </p:nvSpPr>
        <p:spPr bwMode="auto">
          <a:xfrm>
            <a:off x="6103218" y="5114925"/>
            <a:ext cx="1798445" cy="430213"/>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61462" name="Rectangle 10">
            <a:extLst>
              <a:ext uri="{FF2B5EF4-FFF2-40B4-BE49-F238E27FC236}">
                <a16:creationId xmlns:a16="http://schemas.microsoft.com/office/drawing/2014/main" id="{5293D477-688E-480C-A5A8-03C99779F5C9}"/>
              </a:ext>
            </a:extLst>
          </p:cNvPr>
          <p:cNvSpPr>
            <a:spLocks noChangeArrowheads="1"/>
          </p:cNvSpPr>
          <p:nvPr/>
        </p:nvSpPr>
        <p:spPr bwMode="auto">
          <a:xfrm>
            <a:off x="4437713" y="4105478"/>
            <a:ext cx="1430432" cy="430213"/>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61463" name="Rectangle 10">
            <a:extLst>
              <a:ext uri="{FF2B5EF4-FFF2-40B4-BE49-F238E27FC236}">
                <a16:creationId xmlns:a16="http://schemas.microsoft.com/office/drawing/2014/main" id="{A4CCE9F3-0CB8-4CAA-96B1-C85ABBEF3155}"/>
              </a:ext>
            </a:extLst>
          </p:cNvPr>
          <p:cNvSpPr>
            <a:spLocks noChangeArrowheads="1"/>
          </p:cNvSpPr>
          <p:nvPr/>
        </p:nvSpPr>
        <p:spPr bwMode="auto">
          <a:xfrm>
            <a:off x="4455175" y="5094491"/>
            <a:ext cx="1431748" cy="430212"/>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19" name="Rectangle 10">
            <a:extLst>
              <a:ext uri="{FF2B5EF4-FFF2-40B4-BE49-F238E27FC236}">
                <a16:creationId xmlns:a16="http://schemas.microsoft.com/office/drawing/2014/main" id="{2A1E8CB6-6C9E-4AFE-A858-D8F03A88CB05}"/>
              </a:ext>
            </a:extLst>
          </p:cNvPr>
          <p:cNvSpPr>
            <a:spLocks noChangeArrowheads="1"/>
          </p:cNvSpPr>
          <p:nvPr/>
        </p:nvSpPr>
        <p:spPr bwMode="auto">
          <a:xfrm>
            <a:off x="4463112" y="6175578"/>
            <a:ext cx="1431748" cy="430213"/>
          </a:xfrm>
          <a:prstGeom prst="rect">
            <a:avLst/>
          </a:prstGeom>
          <a:noFill/>
          <a:ln w="38100">
            <a:solidFill>
              <a:schemeClr val="accent5">
                <a:lumMod val="25000"/>
              </a:schemeClr>
            </a:solid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endParaRPr lang="ja-JP" altLang="en-US" sz="1600">
              <a:solidFill>
                <a:srgbClr val="CC0000"/>
              </a:solidFill>
              <a:ea typeface="HGP創英角ﾎﾟｯﾌﾟ体" pitchFamily="50" charset="-128"/>
            </a:endParaRPr>
          </a:p>
        </p:txBody>
      </p:sp>
      <p:sp>
        <p:nvSpPr>
          <p:cNvPr id="20" name="Rectangle 11">
            <a:extLst>
              <a:ext uri="{FF2B5EF4-FFF2-40B4-BE49-F238E27FC236}">
                <a16:creationId xmlns:a16="http://schemas.microsoft.com/office/drawing/2014/main" id="{64F65D73-25DE-413C-B2C2-2D8BBAD046D8}"/>
              </a:ext>
            </a:extLst>
          </p:cNvPr>
          <p:cNvSpPr>
            <a:spLocks noChangeArrowheads="1"/>
          </p:cNvSpPr>
          <p:nvPr/>
        </p:nvSpPr>
        <p:spPr bwMode="auto">
          <a:xfrm>
            <a:off x="6111155" y="6196013"/>
            <a:ext cx="1800200" cy="430212"/>
          </a:xfrm>
          <a:prstGeom prst="rect">
            <a:avLst/>
          </a:prstGeom>
          <a:noFill/>
          <a:ln w="38100">
            <a:solidFill>
              <a:schemeClr val="accent5">
                <a:lumMod val="25000"/>
              </a:schemeClr>
            </a:solid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endParaRPr lang="ja-JP" altLang="en-US" sz="1600">
              <a:solidFill>
                <a:srgbClr val="CC0000"/>
              </a:solidFill>
              <a:ea typeface="HGP創英角ﾎﾟｯﾌﾟ体" pitchFamily="50" charset="-128"/>
            </a:endParaRPr>
          </a:p>
        </p:txBody>
      </p:sp>
      <p:sp>
        <p:nvSpPr>
          <p:cNvPr id="2" name="Text Box 25">
            <a:extLst>
              <a:ext uri="{FF2B5EF4-FFF2-40B4-BE49-F238E27FC236}">
                <a16:creationId xmlns:a16="http://schemas.microsoft.com/office/drawing/2014/main" id="{49C75965-36F7-49FE-AE57-7412F960F4AE}"/>
              </a:ext>
            </a:extLst>
          </p:cNvPr>
          <p:cNvSpPr txBox="1">
            <a:spLocks noChangeArrowheads="1"/>
          </p:cNvSpPr>
          <p:nvPr/>
        </p:nvSpPr>
        <p:spPr bwMode="auto">
          <a:xfrm>
            <a:off x="0" y="115888"/>
            <a:ext cx="9144000"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5000"/>
              </a:lnSpc>
              <a:spcBef>
                <a:spcPct val="0"/>
              </a:spcBef>
              <a:buFontTx/>
              <a:buNone/>
            </a:pPr>
            <a:r>
              <a:rPr lang="ja-JP" altLang="en-US" sz="4800" dirty="0">
                <a:latin typeface="HGP創英角ｺﾞｼｯｸUB" panose="020B0900000000000000" pitchFamily="50" charset="-128"/>
                <a:ea typeface="HGP創英角ｺﾞｼｯｸUB" panose="020B0900000000000000" pitchFamily="50" charset="-128"/>
              </a:rPr>
              <a:t>東京都</a:t>
            </a:r>
            <a:r>
              <a:rPr lang="ja-JP" altLang="en-US" sz="4800" dirty="0">
                <a:latin typeface="GillSans" charset="0"/>
                <a:ea typeface="HG創英角ｺﾞｼｯｸUB" panose="020B0909000000000000" pitchFamily="49" charset="-128"/>
              </a:rPr>
              <a:t>で起きていたこと</a:t>
            </a:r>
          </a:p>
          <a:p>
            <a:pPr algn="ctr">
              <a:lnSpc>
                <a:spcPct val="85000"/>
              </a:lnSpc>
              <a:spcBef>
                <a:spcPct val="0"/>
              </a:spcBef>
              <a:buFontTx/>
              <a:buNone/>
            </a:pPr>
            <a:r>
              <a:rPr lang="en-US" altLang="ja-JP" sz="2400" dirty="0">
                <a:latin typeface="HGP創英角ｺﾞｼｯｸUB" panose="020B0900000000000000" pitchFamily="50" charset="-128"/>
                <a:ea typeface="HGP創英角ｺﾞｼｯｸUB" panose="020B0900000000000000" pitchFamily="50" charset="-128"/>
              </a:rPr>
              <a:t>2015</a:t>
            </a:r>
            <a:r>
              <a:rPr lang="ja-JP" altLang="en-US" sz="2400" dirty="0">
                <a:latin typeface="HGP創英角ｺﾞｼｯｸUB" panose="020B0900000000000000" pitchFamily="50" charset="-128"/>
                <a:ea typeface="HGP創英角ｺﾞｼｯｸUB" panose="020B0900000000000000" pitchFamily="50" charset="-128"/>
              </a:rPr>
              <a:t>年元旦</a:t>
            </a:r>
            <a:r>
              <a:rPr lang="en-US" altLang="ja-JP" sz="2400" dirty="0">
                <a:latin typeface="HGP創英角ｺﾞｼｯｸUB" panose="020B0900000000000000" pitchFamily="50" charset="-128"/>
                <a:ea typeface="HGP創英角ｺﾞｼｯｸUB" panose="020B0900000000000000" pitchFamily="50" charset="-128"/>
              </a:rPr>
              <a:t>→2020</a:t>
            </a:r>
            <a:r>
              <a:rPr lang="ja-JP" altLang="en-US" sz="2400" dirty="0">
                <a:latin typeface="HGP創英角ｺﾞｼｯｸUB" panose="020B0900000000000000" pitchFamily="50" charset="-128"/>
                <a:ea typeface="HGP創英角ｺﾞｼｯｸUB" panose="020B0900000000000000" pitchFamily="50" charset="-128"/>
              </a:rPr>
              <a:t>年元旦 住民票基準</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居住外国人含む</a:t>
            </a:r>
          </a:p>
        </p:txBody>
      </p:sp>
    </p:spTree>
    <p:extLst>
      <p:ext uri="{BB962C8B-B14F-4D97-AF65-F5344CB8AC3E}">
        <p14:creationId xmlns:p14="http://schemas.microsoft.com/office/powerpoint/2010/main" val="36444858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396611"/>
                                        </p:tgtEl>
                                        <p:attrNameLst>
                                          <p:attrName>style.visibility</p:attrName>
                                        </p:attrNameLst>
                                      </p:cBhvr>
                                      <p:to>
                                        <p:strVal val="visible"/>
                                      </p:to>
                                    </p:set>
                                    <p:anim by="(-#ppt_w*2)" calcmode="lin" valueType="num">
                                      <p:cBhvr rctx="PPT">
                                        <p:cTn id="7" dur="500" autoRev="1" fill="hold">
                                          <p:stCondLst>
                                            <p:cond delay="0"/>
                                          </p:stCondLst>
                                        </p:cTn>
                                        <p:tgtEl>
                                          <p:spTgt spid="3396611"/>
                                        </p:tgtEl>
                                        <p:attrNameLst>
                                          <p:attrName>ppt_w</p:attrName>
                                        </p:attrNameLst>
                                      </p:cBhvr>
                                    </p:anim>
                                    <p:anim by="(#ppt_w*0.50)" calcmode="lin" valueType="num">
                                      <p:cBhvr>
                                        <p:cTn id="8" dur="500" decel="50000" autoRev="1" fill="hold">
                                          <p:stCondLst>
                                            <p:cond delay="0"/>
                                          </p:stCondLst>
                                        </p:cTn>
                                        <p:tgtEl>
                                          <p:spTgt spid="3396611"/>
                                        </p:tgtEl>
                                        <p:attrNameLst>
                                          <p:attrName>ppt_x</p:attrName>
                                        </p:attrNameLst>
                                      </p:cBhvr>
                                    </p:anim>
                                    <p:anim from="(-#ppt_h/2)" to="(#ppt_y)" calcmode="lin" valueType="num">
                                      <p:cBhvr>
                                        <p:cTn id="9" dur="1000" fill="hold">
                                          <p:stCondLst>
                                            <p:cond delay="0"/>
                                          </p:stCondLst>
                                        </p:cTn>
                                        <p:tgtEl>
                                          <p:spTgt spid="3396611"/>
                                        </p:tgtEl>
                                        <p:attrNameLst>
                                          <p:attrName>ppt_y</p:attrName>
                                        </p:attrNameLst>
                                      </p:cBhvr>
                                    </p:anim>
                                    <p:animRot by="21600000">
                                      <p:cBhvr>
                                        <p:cTn id="10" dur="1000" fill="hold">
                                          <p:stCondLst>
                                            <p:cond delay="0"/>
                                          </p:stCondLst>
                                        </p:cTn>
                                        <p:tgtEl>
                                          <p:spTgt spid="3396611"/>
                                        </p:tgtEl>
                                        <p:attrNameLst>
                                          <p:attrName>r</p:attrName>
                                        </p:attrNameLst>
                                      </p:cBhvr>
                                    </p:animRot>
                                  </p:childTnLst>
                                </p:cTn>
                              </p:par>
                              <p:par>
                                <p:cTn id="11" presetID="17" presetClass="entr" presetSubtype="1" fill="hold" nodeType="withEffect">
                                  <p:stCondLst>
                                    <p:cond delay="0"/>
                                  </p:stCondLst>
                                  <p:childTnLst>
                                    <p:set>
                                      <p:cBhvr>
                                        <p:cTn id="12" dur="1" fill="hold">
                                          <p:stCondLst>
                                            <p:cond delay="0"/>
                                          </p:stCondLst>
                                        </p:cTn>
                                        <p:tgtEl>
                                          <p:spTgt spid="3396612"/>
                                        </p:tgtEl>
                                        <p:attrNameLst>
                                          <p:attrName>style.visibility</p:attrName>
                                        </p:attrNameLst>
                                      </p:cBhvr>
                                      <p:to>
                                        <p:strVal val="visible"/>
                                      </p:to>
                                    </p:set>
                                    <p:anim calcmode="lin" valueType="num">
                                      <p:cBhvr>
                                        <p:cTn id="13" dur="500" fill="hold"/>
                                        <p:tgtEl>
                                          <p:spTgt spid="3396612"/>
                                        </p:tgtEl>
                                        <p:attrNameLst>
                                          <p:attrName>ppt_x</p:attrName>
                                        </p:attrNameLst>
                                      </p:cBhvr>
                                      <p:tavLst>
                                        <p:tav tm="0">
                                          <p:val>
                                            <p:strVal val="#ppt_x"/>
                                          </p:val>
                                        </p:tav>
                                        <p:tav tm="100000">
                                          <p:val>
                                            <p:strVal val="#ppt_x"/>
                                          </p:val>
                                        </p:tav>
                                      </p:tavLst>
                                    </p:anim>
                                    <p:anim calcmode="lin" valueType="num">
                                      <p:cBhvr>
                                        <p:cTn id="14" dur="500" fill="hold"/>
                                        <p:tgtEl>
                                          <p:spTgt spid="3396612"/>
                                        </p:tgtEl>
                                        <p:attrNameLst>
                                          <p:attrName>ppt_y</p:attrName>
                                        </p:attrNameLst>
                                      </p:cBhvr>
                                      <p:tavLst>
                                        <p:tav tm="0">
                                          <p:val>
                                            <p:strVal val="#ppt_y-#ppt_h/2"/>
                                          </p:val>
                                        </p:tav>
                                        <p:tav tm="100000">
                                          <p:val>
                                            <p:strVal val="#ppt_y"/>
                                          </p:val>
                                        </p:tav>
                                      </p:tavLst>
                                    </p:anim>
                                    <p:anim calcmode="lin" valueType="num">
                                      <p:cBhvr>
                                        <p:cTn id="15" dur="500" fill="hold"/>
                                        <p:tgtEl>
                                          <p:spTgt spid="3396612"/>
                                        </p:tgtEl>
                                        <p:attrNameLst>
                                          <p:attrName>ppt_w</p:attrName>
                                        </p:attrNameLst>
                                      </p:cBhvr>
                                      <p:tavLst>
                                        <p:tav tm="0">
                                          <p:val>
                                            <p:strVal val="#ppt_w"/>
                                          </p:val>
                                        </p:tav>
                                        <p:tav tm="100000">
                                          <p:val>
                                            <p:strVal val="#ppt_w"/>
                                          </p:val>
                                        </p:tav>
                                      </p:tavLst>
                                    </p:anim>
                                    <p:anim calcmode="lin" valueType="num">
                                      <p:cBhvr>
                                        <p:cTn id="16" dur="500" fill="hold"/>
                                        <p:tgtEl>
                                          <p:spTgt spid="3396612"/>
                                        </p:tgtEl>
                                        <p:attrNameLst>
                                          <p:attrName>ppt_h</p:attrName>
                                        </p:attrNameLst>
                                      </p:cBhvr>
                                      <p:tavLst>
                                        <p:tav tm="0">
                                          <p:val>
                                            <p:fltVal val="0"/>
                                          </p:val>
                                        </p:tav>
                                        <p:tav tm="100000">
                                          <p:val>
                                            <p:strVal val="#ppt_h"/>
                                          </p:val>
                                        </p:tav>
                                      </p:tavLst>
                                    </p:anim>
                                  </p:childTnLst>
                                </p:cTn>
                              </p:par>
                              <p:par>
                                <p:cTn id="17" presetID="17" presetClass="entr" presetSubtype="1"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ppt_x</p:attrName>
                                        </p:attrNameLst>
                                      </p:cBhvr>
                                      <p:tavLst>
                                        <p:tav tm="0">
                                          <p:val>
                                            <p:strVal val="#ppt_x"/>
                                          </p:val>
                                        </p:tav>
                                        <p:tav tm="100000">
                                          <p:val>
                                            <p:strVal val="#ppt_x"/>
                                          </p:val>
                                        </p:tav>
                                      </p:tavLst>
                                    </p:anim>
                                    <p:anim calcmode="lin" valueType="num">
                                      <p:cBhvr>
                                        <p:cTn id="20" dur="500" fill="hold"/>
                                        <p:tgtEl>
                                          <p:spTgt spid="21"/>
                                        </p:tgtEl>
                                        <p:attrNameLst>
                                          <p:attrName>ppt_y</p:attrName>
                                        </p:attrNameLst>
                                      </p:cBhvr>
                                      <p:tavLst>
                                        <p:tav tm="0">
                                          <p:val>
                                            <p:strVal val="#ppt_y-#ppt_h/2"/>
                                          </p:val>
                                        </p:tav>
                                        <p:tav tm="100000">
                                          <p:val>
                                            <p:strVal val="#ppt_y"/>
                                          </p:val>
                                        </p:tav>
                                      </p:tavLst>
                                    </p:anim>
                                    <p:anim calcmode="lin" valueType="num">
                                      <p:cBhvr>
                                        <p:cTn id="21" dur="500" fill="hold"/>
                                        <p:tgtEl>
                                          <p:spTgt spid="21"/>
                                        </p:tgtEl>
                                        <p:attrNameLst>
                                          <p:attrName>ppt_w</p:attrName>
                                        </p:attrNameLst>
                                      </p:cBhvr>
                                      <p:tavLst>
                                        <p:tav tm="0">
                                          <p:val>
                                            <p:strVal val="#ppt_w"/>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childTnLst>
                                </p:cTn>
                              </p:par>
                              <p:par>
                                <p:cTn id="23" presetID="17" presetClass="entr" presetSubtype="1"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ppt_h/2"/>
                                          </p:val>
                                        </p:tav>
                                        <p:tav tm="100000">
                                          <p:val>
                                            <p:strVal val="#ppt_y"/>
                                          </p:val>
                                        </p:tav>
                                      </p:tavLst>
                                    </p:anim>
                                    <p:anim calcmode="lin" valueType="num">
                                      <p:cBhvr>
                                        <p:cTn id="27" dur="500" fill="hold"/>
                                        <p:tgtEl>
                                          <p:spTgt spid="31"/>
                                        </p:tgtEl>
                                        <p:attrNameLst>
                                          <p:attrName>ppt_w</p:attrName>
                                        </p:attrNameLst>
                                      </p:cBhvr>
                                      <p:tavLst>
                                        <p:tav tm="0">
                                          <p:val>
                                            <p:strVal val="#ppt_w"/>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childTnLst>
                                </p:cTn>
                              </p:par>
                            </p:childTnLst>
                          </p:cTn>
                        </p:par>
                        <p:par>
                          <p:cTn id="29" fill="hold" nodeType="afterGroup">
                            <p:stCondLst>
                              <p:cond delay="4400"/>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3396613"/>
                                        </p:tgtEl>
                                        <p:attrNameLst>
                                          <p:attrName>style.visibility</p:attrName>
                                        </p:attrNameLst>
                                      </p:cBhvr>
                                      <p:to>
                                        <p:strVal val="visible"/>
                                      </p:to>
                                    </p:set>
                                    <p:anim by="(-#ppt_w*2)" calcmode="lin" valueType="num">
                                      <p:cBhvr rctx="PPT">
                                        <p:cTn id="32" dur="500" autoRev="1" fill="hold">
                                          <p:stCondLst>
                                            <p:cond delay="0"/>
                                          </p:stCondLst>
                                        </p:cTn>
                                        <p:tgtEl>
                                          <p:spTgt spid="3396613"/>
                                        </p:tgtEl>
                                        <p:attrNameLst>
                                          <p:attrName>ppt_w</p:attrName>
                                        </p:attrNameLst>
                                      </p:cBhvr>
                                    </p:anim>
                                    <p:anim by="(#ppt_w*0.50)" calcmode="lin" valueType="num">
                                      <p:cBhvr>
                                        <p:cTn id="33" dur="500" decel="50000" autoRev="1" fill="hold">
                                          <p:stCondLst>
                                            <p:cond delay="0"/>
                                          </p:stCondLst>
                                        </p:cTn>
                                        <p:tgtEl>
                                          <p:spTgt spid="3396613"/>
                                        </p:tgtEl>
                                        <p:attrNameLst>
                                          <p:attrName>ppt_x</p:attrName>
                                        </p:attrNameLst>
                                      </p:cBhvr>
                                    </p:anim>
                                    <p:anim from="(-#ppt_h/2)" to="(#ppt_y)" calcmode="lin" valueType="num">
                                      <p:cBhvr>
                                        <p:cTn id="34" dur="1000" fill="hold">
                                          <p:stCondLst>
                                            <p:cond delay="0"/>
                                          </p:stCondLst>
                                        </p:cTn>
                                        <p:tgtEl>
                                          <p:spTgt spid="3396613"/>
                                        </p:tgtEl>
                                        <p:attrNameLst>
                                          <p:attrName>ppt_y</p:attrName>
                                        </p:attrNameLst>
                                      </p:cBhvr>
                                    </p:anim>
                                    <p:animRot by="21600000">
                                      <p:cBhvr>
                                        <p:cTn id="35" dur="1000" fill="hold">
                                          <p:stCondLst>
                                            <p:cond delay="0"/>
                                          </p:stCondLst>
                                        </p:cTn>
                                        <p:tgtEl>
                                          <p:spTgt spid="33966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6611" grpId="0"/>
      <p:bldP spid="33966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id="{00B059A5-FA6F-40C7-B3C2-AEA63596E2E5}"/>
              </a:ext>
            </a:extLst>
          </p:cNvPr>
          <p:cNvSpPr txBox="1">
            <a:spLocks noChangeArrowheads="1"/>
          </p:cNvSpPr>
          <p:nvPr/>
        </p:nvSpPr>
        <p:spPr bwMode="auto">
          <a:xfrm>
            <a:off x="9157" y="1270000"/>
            <a:ext cx="9109075"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0">
            <a:spAutoFit/>
          </a:bodyPr>
          <a:lstStyle>
            <a:lvl1pPr marL="271463" indent="-2714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600" b="1" dirty="0">
                <a:solidFill>
                  <a:srgbClr val="006699"/>
                </a:solidFill>
                <a:latin typeface="UD デジタル 教科書体 NK-B" panose="02020700000000000000" pitchFamily="18" charset="-128"/>
                <a:ea typeface="UD デジタル 教科書体 NK-B" panose="02020700000000000000" pitchFamily="18" charset="-128"/>
              </a:rPr>
              <a:t>　　総人口：</a:t>
            </a:r>
            <a:r>
              <a:rPr lang="en-US" altLang="ja-JP" sz="2600" b="1" dirty="0">
                <a:solidFill>
                  <a:srgbClr val="006699"/>
                </a:solidFill>
                <a:latin typeface="UD デジタル 教科書体 NK-B" panose="02020700000000000000" pitchFamily="18" charset="-128"/>
                <a:ea typeface="UD デジタル 教科書体 NK-B" panose="02020700000000000000" pitchFamily="18" charset="-128"/>
              </a:rPr>
              <a:t>2015.1. 1 → 2020.1.1</a:t>
            </a:r>
            <a:r>
              <a:rPr lang="ja-JP" altLang="en-US" sz="2600" b="1" dirty="0">
                <a:solidFill>
                  <a:srgbClr val="006699"/>
                </a:solidFill>
                <a:latin typeface="UD デジタル 教科書体 NK-B" panose="02020700000000000000" pitchFamily="18" charset="-128"/>
                <a:ea typeface="UD デジタル 教科書体 NK-B" panose="02020700000000000000" pitchFamily="18" charset="-128"/>
              </a:rPr>
              <a:t>　</a:t>
            </a:r>
            <a:r>
              <a:rPr lang="en-US" altLang="ja-JP" sz="2600" b="1" dirty="0">
                <a:solidFill>
                  <a:srgbClr val="006699"/>
                </a:solidFill>
                <a:latin typeface="UD デジタル 教科書体 NK-B" panose="02020700000000000000" pitchFamily="18" charset="-128"/>
                <a:ea typeface="UD デジタル 教科書体 NK-B" panose="02020700000000000000" pitchFamily="18" charset="-128"/>
              </a:rPr>
              <a:t>+54</a:t>
            </a:r>
            <a:r>
              <a:rPr lang="ja-JP" altLang="en-US" sz="2600" b="1" dirty="0">
                <a:solidFill>
                  <a:srgbClr val="006699"/>
                </a:solidFill>
                <a:latin typeface="UD デジタル 教科書体 NK-B" panose="02020700000000000000" pitchFamily="18" charset="-128"/>
                <a:ea typeface="UD デジタル 教科書体 NK-B" panose="02020700000000000000" pitchFamily="18" charset="-128"/>
              </a:rPr>
              <a:t>万人</a:t>
            </a:r>
          </a:p>
          <a:p>
            <a:pPr eaLnBrk="1" hangingPunct="1">
              <a:spcBef>
                <a:spcPts val="8400"/>
              </a:spcBef>
              <a:buFontTx/>
              <a:buNone/>
            </a:pP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0-14</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歳人口の増減：　　　　　　　↓絶対数　　　↓増減</a:t>
            </a:r>
          </a:p>
          <a:p>
            <a:pPr eaLnBrk="1" hangingPunct="1">
              <a:spcBef>
                <a:spcPct val="0"/>
              </a:spcBef>
              <a:buFontTx/>
              <a:buNone/>
            </a:pP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2015</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156</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2020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160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+4.2</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　　</a:t>
            </a:r>
            <a:r>
              <a:rPr lang="ja-JP" altLang="en-US" sz="1300" dirty="0">
                <a:solidFill>
                  <a:srgbClr val="663300"/>
                </a:solidFill>
                <a:latin typeface="UD デジタル 教科書体 NK-B" panose="02020700000000000000" pitchFamily="18" charset="-128"/>
                <a:ea typeface="UD デジタル 教科書体 NK-B" panose="02020700000000000000" pitchFamily="18" charset="-128"/>
              </a:rPr>
              <a:t>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+3</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a:t>
            </a:r>
          </a:p>
          <a:p>
            <a:pPr eaLnBrk="1" hangingPunct="1">
              <a:spcBef>
                <a:spcPct val="50000"/>
              </a:spcBef>
              <a:buFontTx/>
              <a:buNone/>
            </a:pP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15-</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４</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4</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歳人口の増減：　　　　　　↓絶対数　　　↓増減</a:t>
            </a:r>
          </a:p>
          <a:p>
            <a:pPr eaLnBrk="1" hangingPunct="1">
              <a:spcBef>
                <a:spcPct val="0"/>
              </a:spcBef>
              <a:buFontTx/>
              <a:buNone/>
            </a:pP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2015</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543</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2020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535</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8.4</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a:t>
            </a:r>
          </a:p>
          <a:p>
            <a:pPr eaLnBrk="1" hangingPunct="1">
              <a:spcBef>
                <a:spcPct val="50000"/>
              </a:spcBef>
              <a:buFontTx/>
              <a:buNone/>
            </a:pP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45-69</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歳人口の増減：　　　　　　↓絶対数　　　↓増減</a:t>
            </a:r>
            <a:endParaRPr lang="en-US" altLang="ja-JP" sz="26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2015</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年 ４１９万人→</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2020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447</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+28.0</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万人　</a:t>
            </a:r>
            <a:r>
              <a:rPr lang="ja-JP" altLang="en-US" sz="1300" dirty="0">
                <a:solidFill>
                  <a:srgbClr val="663300"/>
                </a:solidFill>
                <a:latin typeface="UD デジタル 教科書体 NK-B" panose="02020700000000000000" pitchFamily="18" charset="-128"/>
                <a:ea typeface="UD デジタル 教科書体 NK-B" panose="02020700000000000000" pitchFamily="18" charset="-128"/>
              </a:rPr>
              <a:t> </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　</a:t>
            </a:r>
            <a:r>
              <a:rPr lang="en-US" altLang="ja-JP" sz="2600" dirty="0">
                <a:solidFill>
                  <a:srgbClr val="663300"/>
                </a:solidFill>
                <a:latin typeface="UD デジタル 教科書体 NK-B" panose="02020700000000000000" pitchFamily="18" charset="-128"/>
                <a:ea typeface="UD デジタル 教科書体 NK-B" panose="02020700000000000000" pitchFamily="18" charset="-128"/>
              </a:rPr>
              <a:t>+7</a:t>
            </a:r>
            <a:r>
              <a:rPr lang="ja-JP" altLang="en-US" sz="2600" dirty="0">
                <a:solidFill>
                  <a:srgbClr val="663300"/>
                </a:solidFill>
                <a:latin typeface="UD デジタル 教科書体 NK-B" panose="02020700000000000000" pitchFamily="18" charset="-128"/>
                <a:ea typeface="UD デジタル 教科書体 NK-B" panose="02020700000000000000" pitchFamily="18" charset="-128"/>
              </a:rPr>
              <a:t>％</a:t>
            </a:r>
          </a:p>
          <a:p>
            <a:pPr eaLnBrk="1" hangingPunct="1">
              <a:spcBef>
                <a:spcPts val="2400"/>
              </a:spcBef>
              <a:buFontTx/>
              <a:buNone/>
            </a:pP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7</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０歳以上人口の増減：  　　　　　↓絶対数　　　↓増減</a:t>
            </a:r>
          </a:p>
          <a:p>
            <a:pPr eaLnBrk="1" hangingPunct="1">
              <a:spcBef>
                <a:spcPct val="0"/>
              </a:spcBef>
              <a:buFontTx/>
              <a:buNone/>
            </a:pP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2015</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211</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万人→</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2020</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年 </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241</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万人　</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+29.9</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万人　</a:t>
            </a:r>
            <a:r>
              <a:rPr lang="en-US" altLang="ja-JP" sz="2600" dirty="0">
                <a:solidFill>
                  <a:srgbClr val="006699"/>
                </a:solidFill>
                <a:latin typeface="UD デジタル 教科書体 NK-B" panose="02020700000000000000" pitchFamily="18" charset="-128"/>
                <a:ea typeface="UD デジタル 教科書体 NK-B" panose="02020700000000000000" pitchFamily="18" charset="-128"/>
              </a:rPr>
              <a:t>+14</a:t>
            </a:r>
            <a:r>
              <a:rPr lang="ja-JP" altLang="en-US" sz="2600" dirty="0">
                <a:solidFill>
                  <a:srgbClr val="006699"/>
                </a:solidFill>
                <a:latin typeface="UD デジタル 教科書体 NK-B" panose="02020700000000000000" pitchFamily="18" charset="-128"/>
                <a:ea typeface="UD デジタル 教科書体 NK-B" panose="02020700000000000000" pitchFamily="18" charset="-128"/>
              </a:rPr>
              <a:t>％</a:t>
            </a:r>
          </a:p>
        </p:txBody>
      </p:sp>
      <p:sp>
        <p:nvSpPr>
          <p:cNvPr id="3396611" name="Text Box 3">
            <a:extLst>
              <a:ext uri="{FF2B5EF4-FFF2-40B4-BE49-F238E27FC236}">
                <a16:creationId xmlns:a16="http://schemas.microsoft.com/office/drawing/2014/main" id="{F587F39E-4DDC-4633-8178-023E89B0EE01}"/>
              </a:ext>
            </a:extLst>
          </p:cNvPr>
          <p:cNvSpPr txBox="1">
            <a:spLocks noChangeArrowheads="1"/>
          </p:cNvSpPr>
          <p:nvPr/>
        </p:nvSpPr>
        <p:spPr bwMode="auto">
          <a:xfrm>
            <a:off x="34925" y="1700213"/>
            <a:ext cx="795496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50000"/>
              </a:spcBef>
              <a:buFontTx/>
              <a:buNone/>
            </a:pPr>
            <a:r>
              <a:rPr lang="ja-JP" altLang="en-US" sz="1800" u="sng" dirty="0">
                <a:solidFill>
                  <a:srgbClr val="006699"/>
                </a:solidFill>
                <a:latin typeface="UD デジタル 教科書体 NK-B" panose="02020700000000000000" pitchFamily="18" charset="-128"/>
                <a:ea typeface="UD デジタル 教科書体 NK-B" panose="02020700000000000000" pitchFamily="18" charset="-128"/>
              </a:rPr>
              <a:t>全国各地から１５～</a:t>
            </a:r>
            <a:r>
              <a:rPr lang="en-US" altLang="ja-JP" sz="1800" u="sng" dirty="0">
                <a:solidFill>
                  <a:srgbClr val="006699"/>
                </a:solidFill>
                <a:latin typeface="UD デジタル 教科書体 NK-B" panose="02020700000000000000" pitchFamily="18" charset="-128"/>
                <a:ea typeface="UD デジタル 教科書体 NK-B" panose="02020700000000000000" pitchFamily="18" charset="-128"/>
              </a:rPr>
              <a:t>44</a:t>
            </a:r>
            <a:r>
              <a:rPr lang="ja-JP" altLang="en-US" sz="1800" u="sng" dirty="0">
                <a:solidFill>
                  <a:srgbClr val="006699"/>
                </a:solidFill>
                <a:latin typeface="UD デジタル 教科書体 NK-B" panose="02020700000000000000" pitchFamily="18" charset="-128"/>
                <a:ea typeface="UD デジタル 教科書体 NK-B" panose="02020700000000000000" pitchFamily="18" charset="-128"/>
              </a:rPr>
              <a:t>歳が差し引き</a:t>
            </a:r>
            <a:r>
              <a:rPr lang="en-US" altLang="ja-JP" sz="1800" u="sng" dirty="0">
                <a:solidFill>
                  <a:srgbClr val="006699"/>
                </a:solidFill>
                <a:latin typeface="UD デジタル 教科書体 NK-B" panose="02020700000000000000" pitchFamily="18" charset="-128"/>
                <a:ea typeface="UD デジタル 教科書体 NK-B" panose="02020700000000000000" pitchFamily="18" charset="-128"/>
              </a:rPr>
              <a:t>59</a:t>
            </a:r>
            <a:r>
              <a:rPr lang="ja-JP" altLang="en-US" sz="1800" u="sng" dirty="0">
                <a:solidFill>
                  <a:srgbClr val="006699"/>
                </a:solidFill>
                <a:latin typeface="UD デジタル 教科書体 NK-B" panose="02020700000000000000" pitchFamily="18" charset="-128"/>
                <a:ea typeface="UD デジタル 教科書体 NK-B" panose="02020700000000000000" pitchFamily="18" charset="-128"/>
              </a:rPr>
              <a:t>万人も流入し</a:t>
            </a:r>
            <a:r>
              <a:rPr lang="en-US" altLang="ja-JP" sz="1800" u="sng"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1800" u="sng" dirty="0">
                <a:solidFill>
                  <a:srgbClr val="006699"/>
                </a:solidFill>
                <a:latin typeface="UD デジタル 教科書体 NK-B" panose="02020700000000000000" pitchFamily="18" charset="-128"/>
                <a:ea typeface="UD デジタル 教科書体 NK-B" panose="02020700000000000000" pitchFamily="18" charset="-128"/>
              </a:rPr>
              <a:t>一人勝ちで人口増加</a:t>
            </a:r>
          </a:p>
        </p:txBody>
      </p:sp>
      <p:sp>
        <p:nvSpPr>
          <p:cNvPr id="3396612" name="AutoShape 4">
            <a:extLst>
              <a:ext uri="{FF2B5EF4-FFF2-40B4-BE49-F238E27FC236}">
                <a16:creationId xmlns:a16="http://schemas.microsoft.com/office/drawing/2014/main" id="{9ACE6B9D-076B-46C8-A445-7FD2EBB04FFD}"/>
              </a:ext>
            </a:extLst>
          </p:cNvPr>
          <p:cNvSpPr>
            <a:spLocks noChangeArrowheads="1"/>
          </p:cNvSpPr>
          <p:nvPr/>
        </p:nvSpPr>
        <p:spPr bwMode="auto">
          <a:xfrm flipV="1">
            <a:off x="8027988" y="1700213"/>
            <a:ext cx="431800" cy="361950"/>
          </a:xfrm>
          <a:prstGeom prst="downArrow">
            <a:avLst>
              <a:gd name="adj1" fmla="val 50000"/>
              <a:gd name="adj2"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latin typeface="UD デジタル 教科書体 NK-B" panose="02020700000000000000" pitchFamily="18" charset="-128"/>
              <a:ea typeface="UD デジタル 教科書体 NK-B" panose="02020700000000000000" pitchFamily="18" charset="-128"/>
            </a:endParaRPr>
          </a:p>
        </p:txBody>
      </p:sp>
      <p:sp>
        <p:nvSpPr>
          <p:cNvPr id="3396613" name="Text Box 5">
            <a:extLst>
              <a:ext uri="{FF2B5EF4-FFF2-40B4-BE49-F238E27FC236}">
                <a16:creationId xmlns:a16="http://schemas.microsoft.com/office/drawing/2014/main" id="{C8AA8A2C-3E70-4BC6-BF49-BED93EC387AA}"/>
              </a:ext>
            </a:extLst>
          </p:cNvPr>
          <p:cNvSpPr txBox="1">
            <a:spLocks noChangeArrowheads="1"/>
          </p:cNvSpPr>
          <p:nvPr/>
        </p:nvSpPr>
        <p:spPr bwMode="auto">
          <a:xfrm>
            <a:off x="0" y="2205038"/>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u="sng" dirty="0">
                <a:solidFill>
                  <a:srgbClr val="663300"/>
                </a:solidFill>
                <a:latin typeface="UD デジタル 教科書体 NK-B" panose="02020700000000000000" pitchFamily="18" charset="-128"/>
                <a:ea typeface="UD デジタル 教科書体 NK-B" panose="02020700000000000000" pitchFamily="18" charset="-128"/>
              </a:rPr>
              <a:t>子どもも増えている東京都なのに、１５～４４歳は不意打ちのように減少している！？</a:t>
            </a:r>
          </a:p>
        </p:txBody>
      </p:sp>
      <p:sp>
        <p:nvSpPr>
          <p:cNvPr id="61446" name="Rectangle 6">
            <a:extLst>
              <a:ext uri="{FF2B5EF4-FFF2-40B4-BE49-F238E27FC236}">
                <a16:creationId xmlns:a16="http://schemas.microsoft.com/office/drawing/2014/main" id="{365DA2BF-EB6A-487D-96D2-4F9E140BFABC}"/>
              </a:ext>
            </a:extLst>
          </p:cNvPr>
          <p:cNvSpPr>
            <a:spLocks noChangeArrowheads="1"/>
          </p:cNvSpPr>
          <p:nvPr/>
        </p:nvSpPr>
        <p:spPr bwMode="auto">
          <a:xfrm>
            <a:off x="4437713" y="3116466"/>
            <a:ext cx="1430432" cy="430212"/>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21" name="Rectangle 7">
            <a:extLst>
              <a:ext uri="{FF2B5EF4-FFF2-40B4-BE49-F238E27FC236}">
                <a16:creationId xmlns:a16="http://schemas.microsoft.com/office/drawing/2014/main" id="{DFDD129A-5B06-4E2B-A41D-4366D40EB9E0}"/>
              </a:ext>
            </a:extLst>
          </p:cNvPr>
          <p:cNvSpPr>
            <a:spLocks noChangeArrowheads="1"/>
          </p:cNvSpPr>
          <p:nvPr/>
        </p:nvSpPr>
        <p:spPr bwMode="auto">
          <a:xfrm>
            <a:off x="6188943" y="2678113"/>
            <a:ext cx="164931" cy="44767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22" name="Rectangle 8">
            <a:extLst>
              <a:ext uri="{FF2B5EF4-FFF2-40B4-BE49-F238E27FC236}">
                <a16:creationId xmlns:a16="http://schemas.microsoft.com/office/drawing/2014/main" id="{5B18A40B-8064-4E5F-9463-5B3E0CFC3E5F}"/>
              </a:ext>
            </a:extLst>
          </p:cNvPr>
          <p:cNvSpPr>
            <a:spLocks noChangeArrowheads="1"/>
          </p:cNvSpPr>
          <p:nvPr/>
        </p:nvSpPr>
        <p:spPr bwMode="auto">
          <a:xfrm>
            <a:off x="4455175" y="4113416"/>
            <a:ext cx="764897" cy="431800"/>
          </a:xfrm>
          <a:prstGeom prst="rect">
            <a:avLst/>
          </a:prstGeom>
          <a:solidFill>
            <a:srgbClr val="FFCC99"/>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23" name="Rectangle 9">
            <a:extLst>
              <a:ext uri="{FF2B5EF4-FFF2-40B4-BE49-F238E27FC236}">
                <a16:creationId xmlns:a16="http://schemas.microsoft.com/office/drawing/2014/main" id="{DFDA96AC-AAFF-4B43-A78A-F26B23BA937A}"/>
              </a:ext>
            </a:extLst>
          </p:cNvPr>
          <p:cNvSpPr>
            <a:spLocks noChangeArrowheads="1"/>
          </p:cNvSpPr>
          <p:nvPr/>
        </p:nvSpPr>
        <p:spPr bwMode="auto">
          <a:xfrm>
            <a:off x="6103218" y="4149725"/>
            <a:ext cx="1433492" cy="431800"/>
          </a:xfrm>
          <a:prstGeom prst="rect">
            <a:avLst/>
          </a:prstGeom>
          <a:solidFill>
            <a:srgbClr val="FFCC99"/>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24" name="Rectangle 12">
            <a:extLst>
              <a:ext uri="{FF2B5EF4-FFF2-40B4-BE49-F238E27FC236}">
                <a16:creationId xmlns:a16="http://schemas.microsoft.com/office/drawing/2014/main" id="{DC42090E-C04B-4BA3-874A-EB619FC05EB8}"/>
              </a:ext>
            </a:extLst>
          </p:cNvPr>
          <p:cNvSpPr>
            <a:spLocks noChangeArrowheads="1"/>
          </p:cNvSpPr>
          <p:nvPr/>
        </p:nvSpPr>
        <p:spPr bwMode="auto">
          <a:xfrm>
            <a:off x="7966075" y="4084638"/>
            <a:ext cx="1114425" cy="504825"/>
          </a:xfrm>
          <a:prstGeom prst="rect">
            <a:avLst/>
          </a:prstGeom>
          <a:solidFill>
            <a:srgbClr val="FFCC99"/>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25" name="Rectangle 13">
            <a:extLst>
              <a:ext uri="{FF2B5EF4-FFF2-40B4-BE49-F238E27FC236}">
                <a16:creationId xmlns:a16="http://schemas.microsoft.com/office/drawing/2014/main" id="{978B9570-D130-478C-8B5A-92632BD9FAD8}"/>
              </a:ext>
            </a:extLst>
          </p:cNvPr>
          <p:cNvSpPr>
            <a:spLocks noChangeArrowheads="1"/>
          </p:cNvSpPr>
          <p:nvPr/>
        </p:nvSpPr>
        <p:spPr bwMode="auto">
          <a:xfrm>
            <a:off x="4458350" y="5094491"/>
            <a:ext cx="764897" cy="431800"/>
          </a:xfrm>
          <a:prstGeom prst="rect">
            <a:avLst/>
          </a:prstGeom>
          <a:solidFill>
            <a:srgbClr val="FFCC99"/>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26" name="Rectangle 14">
            <a:extLst>
              <a:ext uri="{FF2B5EF4-FFF2-40B4-BE49-F238E27FC236}">
                <a16:creationId xmlns:a16="http://schemas.microsoft.com/office/drawing/2014/main" id="{77158870-7A2D-42B8-B797-B0E6142B138A}"/>
              </a:ext>
            </a:extLst>
          </p:cNvPr>
          <p:cNvSpPr>
            <a:spLocks noChangeArrowheads="1"/>
          </p:cNvSpPr>
          <p:nvPr/>
        </p:nvSpPr>
        <p:spPr bwMode="auto">
          <a:xfrm>
            <a:off x="6122268" y="5105400"/>
            <a:ext cx="1414192" cy="431800"/>
          </a:xfrm>
          <a:prstGeom prst="rect">
            <a:avLst/>
          </a:prstGeom>
          <a:solidFill>
            <a:srgbClr val="FFCC99"/>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27" name="Rectangle 17">
            <a:extLst>
              <a:ext uri="{FF2B5EF4-FFF2-40B4-BE49-F238E27FC236}">
                <a16:creationId xmlns:a16="http://schemas.microsoft.com/office/drawing/2014/main" id="{2B787AFA-CCCC-43AC-B8E0-C83DCC81E62A}"/>
              </a:ext>
            </a:extLst>
          </p:cNvPr>
          <p:cNvSpPr>
            <a:spLocks noChangeArrowheads="1"/>
          </p:cNvSpPr>
          <p:nvPr/>
        </p:nvSpPr>
        <p:spPr bwMode="auto">
          <a:xfrm>
            <a:off x="7966075" y="5057775"/>
            <a:ext cx="1114425" cy="504825"/>
          </a:xfrm>
          <a:prstGeom prst="rect">
            <a:avLst/>
          </a:prstGeom>
          <a:solidFill>
            <a:srgbClr val="FFCC99"/>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28" name="Rectangle 18">
            <a:extLst>
              <a:ext uri="{FF2B5EF4-FFF2-40B4-BE49-F238E27FC236}">
                <a16:creationId xmlns:a16="http://schemas.microsoft.com/office/drawing/2014/main" id="{5700A693-3CA7-4FC4-8EEC-6FF3E0CA8C17}"/>
              </a:ext>
            </a:extLst>
          </p:cNvPr>
          <p:cNvSpPr>
            <a:spLocks noChangeArrowheads="1"/>
          </p:cNvSpPr>
          <p:nvPr/>
        </p:nvSpPr>
        <p:spPr bwMode="auto">
          <a:xfrm>
            <a:off x="4482163" y="6164466"/>
            <a:ext cx="764898" cy="431800"/>
          </a:xfrm>
          <a:prstGeom prst="rect">
            <a:avLst/>
          </a:prstGeom>
          <a:solidFill>
            <a:srgbClr val="99CCFF"/>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29" name="Rectangle 19">
            <a:extLst>
              <a:ext uri="{FF2B5EF4-FFF2-40B4-BE49-F238E27FC236}">
                <a16:creationId xmlns:a16="http://schemas.microsoft.com/office/drawing/2014/main" id="{AD546DC2-C122-4379-A5C6-E42DA90E94B1}"/>
              </a:ext>
            </a:extLst>
          </p:cNvPr>
          <p:cNvSpPr>
            <a:spLocks noChangeArrowheads="1"/>
          </p:cNvSpPr>
          <p:nvPr/>
        </p:nvSpPr>
        <p:spPr bwMode="auto">
          <a:xfrm>
            <a:off x="6127030" y="6186488"/>
            <a:ext cx="1414192" cy="431800"/>
          </a:xfrm>
          <a:prstGeom prst="rect">
            <a:avLst/>
          </a:prstGeom>
          <a:solidFill>
            <a:srgbClr val="99CCFF"/>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0" name="Rectangle 22">
            <a:extLst>
              <a:ext uri="{FF2B5EF4-FFF2-40B4-BE49-F238E27FC236}">
                <a16:creationId xmlns:a16="http://schemas.microsoft.com/office/drawing/2014/main" id="{1DF19546-289D-4409-989A-80F84B2E56BE}"/>
              </a:ext>
            </a:extLst>
          </p:cNvPr>
          <p:cNvSpPr>
            <a:spLocks noChangeArrowheads="1"/>
          </p:cNvSpPr>
          <p:nvPr/>
        </p:nvSpPr>
        <p:spPr bwMode="auto">
          <a:xfrm>
            <a:off x="7972425" y="6164263"/>
            <a:ext cx="1106488" cy="504825"/>
          </a:xfrm>
          <a:prstGeom prst="rect">
            <a:avLst/>
          </a:prstGeom>
          <a:solidFill>
            <a:srgbClr val="99CCFF"/>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1" name="AutoShape 23">
            <a:extLst>
              <a:ext uri="{FF2B5EF4-FFF2-40B4-BE49-F238E27FC236}">
                <a16:creationId xmlns:a16="http://schemas.microsoft.com/office/drawing/2014/main" id="{A2AB81C6-71A8-45FB-A8AF-00DC94EB3B9C}"/>
              </a:ext>
            </a:extLst>
          </p:cNvPr>
          <p:cNvSpPr>
            <a:spLocks noChangeArrowheads="1"/>
          </p:cNvSpPr>
          <p:nvPr/>
        </p:nvSpPr>
        <p:spPr bwMode="auto">
          <a:xfrm>
            <a:off x="6103218" y="3543300"/>
            <a:ext cx="328106" cy="503238"/>
          </a:xfrm>
          <a:prstGeom prst="downArrow">
            <a:avLst>
              <a:gd name="adj1" fmla="val 50000"/>
              <a:gd name="adj2" fmla="val 3082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61459" name="Rectangle 24">
            <a:extLst>
              <a:ext uri="{FF2B5EF4-FFF2-40B4-BE49-F238E27FC236}">
                <a16:creationId xmlns:a16="http://schemas.microsoft.com/office/drawing/2014/main" id="{44321E9F-C664-42F2-BF29-CB64B6BC15B0}"/>
              </a:ext>
            </a:extLst>
          </p:cNvPr>
          <p:cNvSpPr>
            <a:spLocks noChangeArrowheads="1"/>
          </p:cNvSpPr>
          <p:nvPr/>
        </p:nvSpPr>
        <p:spPr bwMode="auto">
          <a:xfrm>
            <a:off x="6084168" y="3135313"/>
            <a:ext cx="1800200" cy="430212"/>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61460" name="Rectangle 11">
            <a:extLst>
              <a:ext uri="{FF2B5EF4-FFF2-40B4-BE49-F238E27FC236}">
                <a16:creationId xmlns:a16="http://schemas.microsoft.com/office/drawing/2014/main" id="{0E9C4898-AEE4-46DB-86D6-E42276BE5D31}"/>
              </a:ext>
            </a:extLst>
          </p:cNvPr>
          <p:cNvSpPr>
            <a:spLocks noChangeArrowheads="1"/>
          </p:cNvSpPr>
          <p:nvPr/>
        </p:nvSpPr>
        <p:spPr bwMode="auto">
          <a:xfrm>
            <a:off x="6084168" y="4125913"/>
            <a:ext cx="1800200" cy="430212"/>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61461" name="Rectangle 11">
            <a:extLst>
              <a:ext uri="{FF2B5EF4-FFF2-40B4-BE49-F238E27FC236}">
                <a16:creationId xmlns:a16="http://schemas.microsoft.com/office/drawing/2014/main" id="{D12DD2E1-D0C0-4D6F-A998-A3FEF66FBF47}"/>
              </a:ext>
            </a:extLst>
          </p:cNvPr>
          <p:cNvSpPr>
            <a:spLocks noChangeArrowheads="1"/>
          </p:cNvSpPr>
          <p:nvPr/>
        </p:nvSpPr>
        <p:spPr bwMode="auto">
          <a:xfrm>
            <a:off x="6103218" y="5114925"/>
            <a:ext cx="1798445" cy="430213"/>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61462" name="Rectangle 10">
            <a:extLst>
              <a:ext uri="{FF2B5EF4-FFF2-40B4-BE49-F238E27FC236}">
                <a16:creationId xmlns:a16="http://schemas.microsoft.com/office/drawing/2014/main" id="{5293D477-688E-480C-A5A8-03C99779F5C9}"/>
              </a:ext>
            </a:extLst>
          </p:cNvPr>
          <p:cNvSpPr>
            <a:spLocks noChangeArrowheads="1"/>
          </p:cNvSpPr>
          <p:nvPr/>
        </p:nvSpPr>
        <p:spPr bwMode="auto">
          <a:xfrm>
            <a:off x="4437713" y="4105478"/>
            <a:ext cx="1430432" cy="430213"/>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61463" name="Rectangle 10">
            <a:extLst>
              <a:ext uri="{FF2B5EF4-FFF2-40B4-BE49-F238E27FC236}">
                <a16:creationId xmlns:a16="http://schemas.microsoft.com/office/drawing/2014/main" id="{A4CCE9F3-0CB8-4CAA-96B1-C85ABBEF3155}"/>
              </a:ext>
            </a:extLst>
          </p:cNvPr>
          <p:cNvSpPr>
            <a:spLocks noChangeArrowheads="1"/>
          </p:cNvSpPr>
          <p:nvPr/>
        </p:nvSpPr>
        <p:spPr bwMode="auto">
          <a:xfrm>
            <a:off x="4455175" y="5094491"/>
            <a:ext cx="1431748" cy="430212"/>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19" name="Rectangle 10">
            <a:extLst>
              <a:ext uri="{FF2B5EF4-FFF2-40B4-BE49-F238E27FC236}">
                <a16:creationId xmlns:a16="http://schemas.microsoft.com/office/drawing/2014/main" id="{2A1E8CB6-6C9E-4AFE-A858-D8F03A88CB05}"/>
              </a:ext>
            </a:extLst>
          </p:cNvPr>
          <p:cNvSpPr>
            <a:spLocks noChangeArrowheads="1"/>
          </p:cNvSpPr>
          <p:nvPr/>
        </p:nvSpPr>
        <p:spPr bwMode="auto">
          <a:xfrm>
            <a:off x="4463112" y="6175578"/>
            <a:ext cx="1431748" cy="430213"/>
          </a:xfrm>
          <a:prstGeom prst="rect">
            <a:avLst/>
          </a:prstGeom>
          <a:noFill/>
          <a:ln w="38100">
            <a:solidFill>
              <a:schemeClr val="accent5">
                <a:lumMod val="25000"/>
              </a:schemeClr>
            </a:solid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endParaRPr lang="ja-JP" altLang="en-US" sz="1600">
              <a:solidFill>
                <a:srgbClr val="CC0000"/>
              </a:solidFill>
              <a:ea typeface="HGP創英角ﾎﾟｯﾌﾟ体" pitchFamily="50" charset="-128"/>
            </a:endParaRPr>
          </a:p>
        </p:txBody>
      </p:sp>
      <p:sp>
        <p:nvSpPr>
          <p:cNvPr id="20" name="Rectangle 11">
            <a:extLst>
              <a:ext uri="{FF2B5EF4-FFF2-40B4-BE49-F238E27FC236}">
                <a16:creationId xmlns:a16="http://schemas.microsoft.com/office/drawing/2014/main" id="{64F65D73-25DE-413C-B2C2-2D8BBAD046D8}"/>
              </a:ext>
            </a:extLst>
          </p:cNvPr>
          <p:cNvSpPr>
            <a:spLocks noChangeArrowheads="1"/>
          </p:cNvSpPr>
          <p:nvPr/>
        </p:nvSpPr>
        <p:spPr bwMode="auto">
          <a:xfrm>
            <a:off x="6111155" y="6196013"/>
            <a:ext cx="1800200" cy="430212"/>
          </a:xfrm>
          <a:prstGeom prst="rect">
            <a:avLst/>
          </a:prstGeom>
          <a:noFill/>
          <a:ln w="38100">
            <a:solidFill>
              <a:schemeClr val="accent5">
                <a:lumMod val="25000"/>
              </a:schemeClr>
            </a:solid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endParaRPr lang="ja-JP" altLang="en-US" sz="1600">
              <a:solidFill>
                <a:srgbClr val="CC0000"/>
              </a:solidFill>
              <a:ea typeface="HGP創英角ﾎﾟｯﾌﾟ体" pitchFamily="50" charset="-128"/>
            </a:endParaRPr>
          </a:p>
        </p:txBody>
      </p:sp>
      <p:sp>
        <p:nvSpPr>
          <p:cNvPr id="2" name="Text Box 25">
            <a:extLst>
              <a:ext uri="{FF2B5EF4-FFF2-40B4-BE49-F238E27FC236}">
                <a16:creationId xmlns:a16="http://schemas.microsoft.com/office/drawing/2014/main" id="{49C75965-36F7-49FE-AE57-7412F960F4AE}"/>
              </a:ext>
            </a:extLst>
          </p:cNvPr>
          <p:cNvSpPr txBox="1">
            <a:spLocks noChangeArrowheads="1"/>
          </p:cNvSpPr>
          <p:nvPr/>
        </p:nvSpPr>
        <p:spPr bwMode="auto">
          <a:xfrm>
            <a:off x="0" y="115888"/>
            <a:ext cx="9144000"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5000"/>
              </a:lnSpc>
              <a:spcBef>
                <a:spcPct val="0"/>
              </a:spcBef>
              <a:buFontTx/>
              <a:buNone/>
            </a:pPr>
            <a:r>
              <a:rPr lang="ja-JP" altLang="en-US" sz="4800" dirty="0">
                <a:latin typeface="HGP創英角ｺﾞｼｯｸUB" panose="020B0900000000000000" pitchFamily="50" charset="-128"/>
                <a:ea typeface="HGP創英角ｺﾞｼｯｸUB" panose="020B0900000000000000" pitchFamily="50" charset="-128"/>
              </a:rPr>
              <a:t>東京都</a:t>
            </a:r>
            <a:r>
              <a:rPr lang="ja-JP" altLang="en-US" sz="4800" dirty="0">
                <a:latin typeface="GillSans" charset="0"/>
                <a:ea typeface="HG創英角ｺﾞｼｯｸUB" panose="020B0909000000000000" pitchFamily="49" charset="-128"/>
              </a:rPr>
              <a:t>で起きていたこと</a:t>
            </a:r>
          </a:p>
          <a:p>
            <a:pPr algn="ctr">
              <a:lnSpc>
                <a:spcPct val="85000"/>
              </a:lnSpc>
              <a:spcBef>
                <a:spcPct val="0"/>
              </a:spcBef>
              <a:buFontTx/>
              <a:buNone/>
            </a:pPr>
            <a:r>
              <a:rPr lang="en-US" altLang="ja-JP" sz="2400" dirty="0">
                <a:latin typeface="HGP創英角ｺﾞｼｯｸUB" panose="020B0900000000000000" pitchFamily="50" charset="-128"/>
                <a:ea typeface="HGP創英角ｺﾞｼｯｸUB" panose="020B0900000000000000" pitchFamily="50" charset="-128"/>
              </a:rPr>
              <a:t>2015</a:t>
            </a:r>
            <a:r>
              <a:rPr lang="ja-JP" altLang="en-US" sz="2400" dirty="0">
                <a:latin typeface="HGP創英角ｺﾞｼｯｸUB" panose="020B0900000000000000" pitchFamily="50" charset="-128"/>
                <a:ea typeface="HGP創英角ｺﾞｼｯｸUB" panose="020B0900000000000000" pitchFamily="50" charset="-128"/>
              </a:rPr>
              <a:t>年元旦</a:t>
            </a:r>
            <a:r>
              <a:rPr lang="en-US" altLang="ja-JP" sz="2400" dirty="0">
                <a:latin typeface="HGP創英角ｺﾞｼｯｸUB" panose="020B0900000000000000" pitchFamily="50" charset="-128"/>
                <a:ea typeface="HGP創英角ｺﾞｼｯｸUB" panose="020B0900000000000000" pitchFamily="50" charset="-128"/>
              </a:rPr>
              <a:t>→2020</a:t>
            </a:r>
            <a:r>
              <a:rPr lang="ja-JP" altLang="en-US" sz="2400" dirty="0">
                <a:latin typeface="HGP創英角ｺﾞｼｯｸUB" panose="020B0900000000000000" pitchFamily="50" charset="-128"/>
                <a:ea typeface="HGP創英角ｺﾞｼｯｸUB" panose="020B0900000000000000" pitchFamily="50" charset="-128"/>
              </a:rPr>
              <a:t>年元旦 住民票基準</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居住外国人含む</a:t>
            </a:r>
          </a:p>
        </p:txBody>
      </p:sp>
      <p:sp>
        <p:nvSpPr>
          <p:cNvPr id="34" name="AutoShape 26">
            <a:extLst>
              <a:ext uri="{FF2B5EF4-FFF2-40B4-BE49-F238E27FC236}">
                <a16:creationId xmlns:a16="http://schemas.microsoft.com/office/drawing/2014/main" id="{28DE6559-2730-4657-9E3F-105FD7D425A3}"/>
              </a:ext>
            </a:extLst>
          </p:cNvPr>
          <p:cNvSpPr>
            <a:spLocks noChangeArrowheads="1"/>
          </p:cNvSpPr>
          <p:nvPr/>
        </p:nvSpPr>
        <p:spPr bwMode="auto">
          <a:xfrm>
            <a:off x="-34925" y="0"/>
            <a:ext cx="9144000" cy="6832600"/>
          </a:xfrm>
          <a:prstGeom prst="star24">
            <a:avLst>
              <a:gd name="adj" fmla="val 46787"/>
            </a:avLst>
          </a:prstGeom>
          <a:solidFill>
            <a:srgbClr val="CCFFFF"/>
          </a:solidFill>
          <a:ln w="762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4000" dirty="0">
                <a:solidFill>
                  <a:srgbClr val="006666"/>
                </a:solidFill>
                <a:latin typeface="HGP創英角ｺﾞｼｯｸUB" panose="020B0900000000000000" pitchFamily="50" charset="-128"/>
                <a:ea typeface="HGP創英角ｺﾞｼｯｸUB" panose="020B0900000000000000" pitchFamily="50" charset="-128"/>
              </a:rPr>
              <a:t>なぜ東京都の</a:t>
            </a:r>
          </a:p>
          <a:p>
            <a:pPr algn="ctr">
              <a:spcBef>
                <a:spcPct val="0"/>
              </a:spcBef>
              <a:buFontTx/>
              <a:buNone/>
            </a:pPr>
            <a:r>
              <a:rPr lang="ja-JP" altLang="en-US" sz="4000" dirty="0">
                <a:solidFill>
                  <a:srgbClr val="006666"/>
                </a:solidFill>
                <a:latin typeface="HGP創英角ｺﾞｼｯｸUB" panose="020B0900000000000000" pitchFamily="50" charset="-128"/>
                <a:ea typeface="HGP創英角ｺﾞｼｯｸUB" panose="020B0900000000000000" pitchFamily="50" charset="-128"/>
              </a:rPr>
              <a:t>１５～４４歳は減ったのか？</a:t>
            </a:r>
          </a:p>
          <a:p>
            <a:pPr algn="ctr">
              <a:spcBef>
                <a:spcPct val="0"/>
              </a:spcBef>
              <a:buFontTx/>
              <a:buNone/>
            </a:pPr>
            <a:endParaRPr lang="ja-JP" altLang="en-US" sz="800" dirty="0">
              <a:solidFill>
                <a:srgbClr val="FF0000"/>
              </a:solidFill>
              <a:latin typeface="HGP創英角ｺﾞｼｯｸUB" panose="020B0900000000000000" pitchFamily="50" charset="-128"/>
              <a:ea typeface="HGP創英角ｺﾞｼｯｸUB" panose="020B0900000000000000" pitchFamily="50" charset="-128"/>
            </a:endParaRPr>
          </a:p>
          <a:p>
            <a:pPr algn="ctr">
              <a:spcBef>
                <a:spcPct val="0"/>
              </a:spcBef>
              <a:buFontTx/>
              <a:buNone/>
            </a:pPr>
            <a:r>
              <a:rPr lang="ja-JP" altLang="en-US" sz="4000" dirty="0">
                <a:solidFill>
                  <a:srgbClr val="FF6600"/>
                </a:solidFill>
                <a:latin typeface="UD デジタル 教科書体 NK-B" panose="02020700000000000000" pitchFamily="18" charset="-128"/>
                <a:ea typeface="UD デジタル 教科書体 NK-B" panose="02020700000000000000" pitchFamily="18" charset="-128"/>
              </a:rPr>
              <a:t>最近５年間に</a:t>
            </a:r>
          </a:p>
          <a:p>
            <a:pPr algn="ctr">
              <a:spcBef>
                <a:spcPct val="0"/>
              </a:spcBef>
              <a:buFontTx/>
              <a:buNone/>
            </a:pPr>
            <a:r>
              <a:rPr lang="ja-JP" altLang="en-US" sz="4000" dirty="0">
                <a:solidFill>
                  <a:srgbClr val="FF3300"/>
                </a:solidFill>
                <a:latin typeface="UD デジタル 教科書体 NK-B" panose="02020700000000000000" pitchFamily="18" charset="-128"/>
                <a:ea typeface="UD デジタル 教科書体 NK-B" panose="02020700000000000000" pitchFamily="18" charset="-128"/>
              </a:rPr>
              <a:t>５１万</a:t>
            </a:r>
            <a:r>
              <a:rPr lang="ja-JP" altLang="en-US" sz="3800" dirty="0">
                <a:solidFill>
                  <a:srgbClr val="FF3300"/>
                </a:solidFill>
                <a:latin typeface="UD デジタル 教科書体 NK-B" panose="02020700000000000000" pitchFamily="18" charset="-128"/>
                <a:ea typeface="UD デジタル 教科書体 NK-B" panose="02020700000000000000" pitchFamily="18" charset="-128"/>
              </a:rPr>
              <a:t>人</a:t>
            </a:r>
            <a:r>
              <a:rPr lang="ja-JP" altLang="en-US" sz="4000" dirty="0">
                <a:solidFill>
                  <a:srgbClr val="FF3300"/>
                </a:solidFill>
                <a:latin typeface="UD デジタル 教科書体 NK-B" panose="02020700000000000000" pitchFamily="18" charset="-128"/>
                <a:ea typeface="UD デジタル 教科書体 NK-B" panose="02020700000000000000" pitchFamily="18" charset="-128"/>
              </a:rPr>
              <a:t>が１５歳を超え、</a:t>
            </a:r>
            <a:endParaRPr lang="en-US" altLang="ja-JP" sz="4000" dirty="0">
              <a:solidFill>
                <a:srgbClr val="CC0000"/>
              </a:solidFill>
              <a:latin typeface="UD デジタル 教科書体 NK-B" panose="02020700000000000000" pitchFamily="18" charset="-128"/>
              <a:ea typeface="UD デジタル 教科書体 NK-B" panose="02020700000000000000" pitchFamily="18" charset="-128"/>
            </a:endParaRPr>
          </a:p>
          <a:p>
            <a:pPr algn="ctr">
              <a:spcBef>
                <a:spcPct val="0"/>
              </a:spcBef>
              <a:buFontTx/>
              <a:buNone/>
            </a:pPr>
            <a:r>
              <a:rPr lang="en-US" altLang="ja-JP" sz="4000" dirty="0">
                <a:solidFill>
                  <a:srgbClr val="CC0000"/>
                </a:solidFill>
                <a:latin typeface="UD デジタル 教科書体 NK-B" panose="02020700000000000000" pitchFamily="18" charset="-128"/>
                <a:ea typeface="UD デジタル 教科書体 NK-B" panose="02020700000000000000" pitchFamily="18" charset="-128"/>
              </a:rPr>
              <a:t>15</a:t>
            </a:r>
            <a:r>
              <a:rPr lang="ja-JP" altLang="en-US" sz="4000" dirty="0">
                <a:solidFill>
                  <a:srgbClr val="CC0000"/>
                </a:solidFill>
                <a:latin typeface="UD デジタル 教科書体 NK-B" panose="02020700000000000000" pitchFamily="18" charset="-128"/>
                <a:ea typeface="UD デジタル 教科書体 NK-B" panose="02020700000000000000" pitchFamily="18" charset="-128"/>
              </a:rPr>
              <a:t>～４４歳</a:t>
            </a:r>
            <a:r>
              <a:rPr lang="ja-JP" altLang="en-US" sz="2800" dirty="0">
                <a:solidFill>
                  <a:srgbClr val="CC0000"/>
                </a:solidFill>
                <a:latin typeface="UD デジタル 教科書体 NK-B" panose="02020700000000000000" pitchFamily="18" charset="-128"/>
                <a:ea typeface="UD デジタル 教科書体 NK-B" panose="02020700000000000000" pitchFamily="18" charset="-128"/>
              </a:rPr>
              <a:t>が差し引き</a:t>
            </a:r>
            <a:r>
              <a:rPr lang="ja-JP" altLang="en-US" sz="4000" dirty="0">
                <a:solidFill>
                  <a:srgbClr val="CC0000"/>
                </a:solidFill>
                <a:latin typeface="UD デジタル 教科書体 NK-B" panose="02020700000000000000" pitchFamily="18" charset="-128"/>
                <a:ea typeface="UD デジタル 教科書体 NK-B" panose="02020700000000000000" pitchFamily="18" charset="-128"/>
              </a:rPr>
              <a:t>５９万</a:t>
            </a:r>
            <a:r>
              <a:rPr lang="ja-JP" altLang="en-US" sz="3800" dirty="0">
                <a:solidFill>
                  <a:srgbClr val="CC0000"/>
                </a:solidFill>
                <a:latin typeface="UD デジタル 教科書体 NK-B" panose="02020700000000000000" pitchFamily="18" charset="-128"/>
                <a:ea typeface="UD デジタル 教科書体 NK-B" panose="02020700000000000000" pitchFamily="18" charset="-128"/>
              </a:rPr>
              <a:t>人</a:t>
            </a:r>
            <a:r>
              <a:rPr lang="ja-JP" altLang="en-US" sz="4000" dirty="0">
                <a:solidFill>
                  <a:srgbClr val="CC0000"/>
                </a:solidFill>
                <a:latin typeface="UD デジタル 教科書体 NK-B" panose="02020700000000000000" pitchFamily="18" charset="-128"/>
                <a:ea typeface="UD デジタル 教科書体 NK-B" panose="02020700000000000000" pitchFamily="18" charset="-128"/>
              </a:rPr>
              <a:t>転入したが、</a:t>
            </a:r>
          </a:p>
          <a:p>
            <a:pPr algn="ctr">
              <a:spcBef>
                <a:spcPct val="0"/>
              </a:spcBef>
              <a:buFontTx/>
              <a:buNone/>
            </a:pPr>
            <a:r>
              <a:rPr lang="ja-JP" altLang="en-US" sz="4000" dirty="0">
                <a:solidFill>
                  <a:srgbClr val="800000"/>
                </a:solidFill>
                <a:latin typeface="UD デジタル 教科書体 NK-B" panose="02020700000000000000" pitchFamily="18" charset="-128"/>
                <a:ea typeface="UD デジタル 教科書体 NK-B" panose="02020700000000000000" pitchFamily="18" charset="-128"/>
              </a:rPr>
              <a:t>１１８万</a:t>
            </a:r>
            <a:r>
              <a:rPr lang="ja-JP" altLang="en-US" sz="3800" dirty="0">
                <a:solidFill>
                  <a:srgbClr val="800000"/>
                </a:solidFill>
                <a:latin typeface="UD デジタル 教科書体 NK-B" panose="02020700000000000000" pitchFamily="18" charset="-128"/>
                <a:ea typeface="UD デジタル 教科書体 NK-B" panose="02020700000000000000" pitchFamily="18" charset="-128"/>
              </a:rPr>
              <a:t>人</a:t>
            </a:r>
            <a:r>
              <a:rPr lang="ja-JP" altLang="en-US" sz="4000" dirty="0">
                <a:solidFill>
                  <a:srgbClr val="800000"/>
                </a:solidFill>
                <a:latin typeface="UD デジタル 教科書体 NK-B" panose="02020700000000000000" pitchFamily="18" charset="-128"/>
                <a:ea typeface="UD デジタル 教科書体 NK-B" panose="02020700000000000000" pitchFamily="18" charset="-128"/>
              </a:rPr>
              <a:t>が４５歳を超えた。</a:t>
            </a:r>
          </a:p>
          <a:p>
            <a:pPr algn="ctr">
              <a:buFontTx/>
              <a:buNone/>
            </a:pPr>
            <a:r>
              <a:rPr lang="ja-JP" altLang="en-US" sz="4000" dirty="0">
                <a:solidFill>
                  <a:srgbClr val="FF3300"/>
                </a:solidFill>
                <a:latin typeface="HGP創英角ｺﾞｼｯｸUB" panose="020B0900000000000000" pitchFamily="50" charset="-128"/>
                <a:ea typeface="HGP創英角ｺﾞｼｯｸUB" panose="020B0900000000000000" pitchFamily="50" charset="-128"/>
              </a:rPr>
              <a:t>新入生５１万</a:t>
            </a:r>
            <a:r>
              <a:rPr lang="ja-JP" altLang="en-US" sz="3800" dirty="0">
                <a:solidFill>
                  <a:srgbClr val="FF3300"/>
                </a:solidFill>
                <a:latin typeface="HGP創英角ｺﾞｼｯｸUB" panose="020B0900000000000000" pitchFamily="50" charset="-128"/>
                <a:ea typeface="HGP創英角ｺﾞｼｯｸUB" panose="020B0900000000000000" pitchFamily="50" charset="-128"/>
              </a:rPr>
              <a:t>人</a:t>
            </a:r>
            <a:r>
              <a:rPr lang="ja-JP" altLang="en-US" sz="4000" dirty="0">
                <a:solidFill>
                  <a:srgbClr val="CC0000"/>
                </a:solidFill>
                <a:latin typeface="HGP創英角ｺﾞｼｯｸUB" panose="020B0900000000000000" pitchFamily="50" charset="-128"/>
                <a:ea typeface="HGP創英角ｺﾞｼｯｸUB" panose="020B0900000000000000" pitchFamily="50" charset="-128"/>
              </a:rPr>
              <a:t>＋転校生５９万</a:t>
            </a:r>
            <a:r>
              <a:rPr lang="ja-JP" altLang="en-US" sz="3800" dirty="0">
                <a:solidFill>
                  <a:srgbClr val="CC0000"/>
                </a:solidFill>
                <a:latin typeface="HGP創英角ｺﾞｼｯｸUB" panose="020B0900000000000000" pitchFamily="50" charset="-128"/>
                <a:ea typeface="HGP創英角ｺﾞｼｯｸUB" panose="020B0900000000000000" pitchFamily="50" charset="-128"/>
              </a:rPr>
              <a:t>人</a:t>
            </a:r>
          </a:p>
          <a:p>
            <a:pPr algn="ctr">
              <a:lnSpc>
                <a:spcPct val="85000"/>
              </a:lnSpc>
              <a:spcBef>
                <a:spcPct val="0"/>
              </a:spcBef>
              <a:buFontTx/>
              <a:buNone/>
            </a:pPr>
            <a:r>
              <a:rPr lang="ja-JP" altLang="en-US" sz="4000" dirty="0">
                <a:solidFill>
                  <a:srgbClr val="800000"/>
                </a:solidFill>
                <a:latin typeface="HGP創英角ｺﾞｼｯｸUB" panose="020B0900000000000000" pitchFamily="50" charset="-128"/>
                <a:ea typeface="HGP創英角ｺﾞｼｯｸUB" panose="020B0900000000000000" pitchFamily="50" charset="-128"/>
              </a:rPr>
              <a:t>－卒業生１１８万</a:t>
            </a:r>
            <a:r>
              <a:rPr lang="ja-JP" altLang="en-US" sz="3800" dirty="0">
                <a:solidFill>
                  <a:srgbClr val="800000"/>
                </a:solidFill>
                <a:latin typeface="HGP創英角ｺﾞｼｯｸUB" panose="020B0900000000000000" pitchFamily="50" charset="-128"/>
                <a:ea typeface="HGP創英角ｺﾞｼｯｸUB" panose="020B0900000000000000" pitchFamily="50" charset="-128"/>
              </a:rPr>
              <a:t>人</a:t>
            </a:r>
            <a:r>
              <a:rPr lang="ja-JP" altLang="en-US" sz="4000" dirty="0">
                <a:solidFill>
                  <a:srgbClr val="800000"/>
                </a:solidFill>
                <a:latin typeface="HGP創英角ｺﾞｼｯｸUB" panose="020B0900000000000000" pitchFamily="50" charset="-128"/>
                <a:ea typeface="HGP創英角ｺﾞｼｯｸUB" panose="020B0900000000000000" pitchFamily="50" charset="-128"/>
              </a:rPr>
              <a:t>で</a:t>
            </a:r>
          </a:p>
          <a:p>
            <a:pPr algn="ctr">
              <a:lnSpc>
                <a:spcPct val="85000"/>
              </a:lnSpc>
              <a:spcBef>
                <a:spcPct val="0"/>
              </a:spcBef>
              <a:buFontTx/>
              <a:buNone/>
            </a:pPr>
            <a:r>
              <a:rPr lang="ja-JP" altLang="en-US" sz="4000" dirty="0">
                <a:solidFill>
                  <a:srgbClr val="990033"/>
                </a:solidFill>
                <a:latin typeface="HGP創英角ｺﾞｼｯｸUB" panose="020B0900000000000000" pitchFamily="50" charset="-128"/>
                <a:ea typeface="HGP創英角ｺﾞｼｯｸUB" panose="020B0900000000000000" pitchFamily="50" charset="-128"/>
              </a:rPr>
              <a:t>８万人の減少</a:t>
            </a:r>
            <a:r>
              <a:rPr lang="en-US" altLang="ja-JP" sz="4000" dirty="0">
                <a:solidFill>
                  <a:srgbClr val="990033"/>
                </a:solidFill>
                <a:latin typeface="HGP創英角ｺﾞｼｯｸUB" panose="020B0900000000000000" pitchFamily="50" charset="-128"/>
                <a:ea typeface="HGP創英角ｺﾞｼｯｸUB" panose="020B0900000000000000" pitchFamily="50" charset="-128"/>
              </a:rPr>
              <a:t>…</a:t>
            </a:r>
          </a:p>
        </p:txBody>
      </p:sp>
    </p:spTree>
    <p:extLst>
      <p:ext uri="{BB962C8B-B14F-4D97-AF65-F5344CB8AC3E}">
        <p14:creationId xmlns:p14="http://schemas.microsoft.com/office/powerpoint/2010/main" val="11113824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396611"/>
                                        </p:tgtEl>
                                        <p:attrNameLst>
                                          <p:attrName>style.visibility</p:attrName>
                                        </p:attrNameLst>
                                      </p:cBhvr>
                                      <p:to>
                                        <p:strVal val="visible"/>
                                      </p:to>
                                    </p:set>
                                    <p:anim by="(-#ppt_w*2)" calcmode="lin" valueType="num">
                                      <p:cBhvr rctx="PPT">
                                        <p:cTn id="7" dur="500" autoRev="1" fill="hold">
                                          <p:stCondLst>
                                            <p:cond delay="0"/>
                                          </p:stCondLst>
                                        </p:cTn>
                                        <p:tgtEl>
                                          <p:spTgt spid="3396611"/>
                                        </p:tgtEl>
                                        <p:attrNameLst>
                                          <p:attrName>ppt_w</p:attrName>
                                        </p:attrNameLst>
                                      </p:cBhvr>
                                    </p:anim>
                                    <p:anim by="(#ppt_w*0.50)" calcmode="lin" valueType="num">
                                      <p:cBhvr>
                                        <p:cTn id="8" dur="500" decel="50000" autoRev="1" fill="hold">
                                          <p:stCondLst>
                                            <p:cond delay="0"/>
                                          </p:stCondLst>
                                        </p:cTn>
                                        <p:tgtEl>
                                          <p:spTgt spid="3396611"/>
                                        </p:tgtEl>
                                        <p:attrNameLst>
                                          <p:attrName>ppt_x</p:attrName>
                                        </p:attrNameLst>
                                      </p:cBhvr>
                                    </p:anim>
                                    <p:anim from="(-#ppt_h/2)" to="(#ppt_y)" calcmode="lin" valueType="num">
                                      <p:cBhvr>
                                        <p:cTn id="9" dur="1000" fill="hold">
                                          <p:stCondLst>
                                            <p:cond delay="0"/>
                                          </p:stCondLst>
                                        </p:cTn>
                                        <p:tgtEl>
                                          <p:spTgt spid="3396611"/>
                                        </p:tgtEl>
                                        <p:attrNameLst>
                                          <p:attrName>ppt_y</p:attrName>
                                        </p:attrNameLst>
                                      </p:cBhvr>
                                    </p:anim>
                                    <p:animRot by="21600000">
                                      <p:cBhvr>
                                        <p:cTn id="10" dur="1000" fill="hold">
                                          <p:stCondLst>
                                            <p:cond delay="0"/>
                                          </p:stCondLst>
                                        </p:cTn>
                                        <p:tgtEl>
                                          <p:spTgt spid="3396611"/>
                                        </p:tgtEl>
                                        <p:attrNameLst>
                                          <p:attrName>r</p:attrName>
                                        </p:attrNameLst>
                                      </p:cBhvr>
                                    </p:animRot>
                                  </p:childTnLst>
                                </p:cTn>
                              </p:par>
                              <p:par>
                                <p:cTn id="11" presetID="17" presetClass="entr" presetSubtype="1" fill="hold" nodeType="withEffect">
                                  <p:stCondLst>
                                    <p:cond delay="0"/>
                                  </p:stCondLst>
                                  <p:childTnLst>
                                    <p:set>
                                      <p:cBhvr>
                                        <p:cTn id="12" dur="1" fill="hold">
                                          <p:stCondLst>
                                            <p:cond delay="0"/>
                                          </p:stCondLst>
                                        </p:cTn>
                                        <p:tgtEl>
                                          <p:spTgt spid="3396612"/>
                                        </p:tgtEl>
                                        <p:attrNameLst>
                                          <p:attrName>style.visibility</p:attrName>
                                        </p:attrNameLst>
                                      </p:cBhvr>
                                      <p:to>
                                        <p:strVal val="visible"/>
                                      </p:to>
                                    </p:set>
                                    <p:anim calcmode="lin" valueType="num">
                                      <p:cBhvr>
                                        <p:cTn id="13" dur="500" fill="hold"/>
                                        <p:tgtEl>
                                          <p:spTgt spid="3396612"/>
                                        </p:tgtEl>
                                        <p:attrNameLst>
                                          <p:attrName>ppt_x</p:attrName>
                                        </p:attrNameLst>
                                      </p:cBhvr>
                                      <p:tavLst>
                                        <p:tav tm="0">
                                          <p:val>
                                            <p:strVal val="#ppt_x"/>
                                          </p:val>
                                        </p:tav>
                                        <p:tav tm="100000">
                                          <p:val>
                                            <p:strVal val="#ppt_x"/>
                                          </p:val>
                                        </p:tav>
                                      </p:tavLst>
                                    </p:anim>
                                    <p:anim calcmode="lin" valueType="num">
                                      <p:cBhvr>
                                        <p:cTn id="14" dur="500" fill="hold"/>
                                        <p:tgtEl>
                                          <p:spTgt spid="3396612"/>
                                        </p:tgtEl>
                                        <p:attrNameLst>
                                          <p:attrName>ppt_y</p:attrName>
                                        </p:attrNameLst>
                                      </p:cBhvr>
                                      <p:tavLst>
                                        <p:tav tm="0">
                                          <p:val>
                                            <p:strVal val="#ppt_y-#ppt_h/2"/>
                                          </p:val>
                                        </p:tav>
                                        <p:tav tm="100000">
                                          <p:val>
                                            <p:strVal val="#ppt_y"/>
                                          </p:val>
                                        </p:tav>
                                      </p:tavLst>
                                    </p:anim>
                                    <p:anim calcmode="lin" valueType="num">
                                      <p:cBhvr>
                                        <p:cTn id="15" dur="500" fill="hold"/>
                                        <p:tgtEl>
                                          <p:spTgt spid="3396612"/>
                                        </p:tgtEl>
                                        <p:attrNameLst>
                                          <p:attrName>ppt_w</p:attrName>
                                        </p:attrNameLst>
                                      </p:cBhvr>
                                      <p:tavLst>
                                        <p:tav tm="0">
                                          <p:val>
                                            <p:strVal val="#ppt_w"/>
                                          </p:val>
                                        </p:tav>
                                        <p:tav tm="100000">
                                          <p:val>
                                            <p:strVal val="#ppt_w"/>
                                          </p:val>
                                        </p:tav>
                                      </p:tavLst>
                                    </p:anim>
                                    <p:anim calcmode="lin" valueType="num">
                                      <p:cBhvr>
                                        <p:cTn id="16" dur="500" fill="hold"/>
                                        <p:tgtEl>
                                          <p:spTgt spid="3396612"/>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xit" presetSubtype="1" fill="hold" nodeType="clickEffect">
                                  <p:stCondLst>
                                    <p:cond delay="0"/>
                                  </p:stCondLst>
                                  <p:childTnLst>
                                    <p:anim calcmode="lin" valueType="num">
                                      <p:cBhvr additive="base">
                                        <p:cTn id="20" dur="500"/>
                                        <p:tgtEl>
                                          <p:spTgt spid="22"/>
                                        </p:tgtEl>
                                        <p:attrNameLst>
                                          <p:attrName>ppt_x</p:attrName>
                                        </p:attrNameLst>
                                      </p:cBhvr>
                                      <p:tavLst>
                                        <p:tav tm="0">
                                          <p:val>
                                            <p:strVal val="ppt_x"/>
                                          </p:val>
                                        </p:tav>
                                        <p:tav tm="100000">
                                          <p:val>
                                            <p:strVal val="ppt_x"/>
                                          </p:val>
                                        </p:tav>
                                      </p:tavLst>
                                    </p:anim>
                                    <p:anim calcmode="lin" valueType="num">
                                      <p:cBhvr additive="base">
                                        <p:cTn id="21" dur="500"/>
                                        <p:tgtEl>
                                          <p:spTgt spid="22"/>
                                        </p:tgtEl>
                                        <p:attrNameLst>
                                          <p:attrName>ppt_y</p:attrName>
                                        </p:attrNameLst>
                                      </p:cBhvr>
                                      <p:tavLst>
                                        <p:tav tm="0">
                                          <p:val>
                                            <p:strVal val="ppt_y"/>
                                          </p:val>
                                        </p:tav>
                                        <p:tav tm="100000">
                                          <p:val>
                                            <p:strVal val="0-ppt_h/2"/>
                                          </p:val>
                                        </p:tav>
                                      </p:tavLst>
                                    </p:anim>
                                    <p:set>
                                      <p:cBhvr>
                                        <p:cTn id="22" dur="1" fill="hold">
                                          <p:stCondLst>
                                            <p:cond delay="499"/>
                                          </p:stCondLst>
                                        </p:cTn>
                                        <p:tgtEl>
                                          <p:spTgt spid="2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1" fill="hold" nodeType="clickEffect">
                                  <p:stCondLst>
                                    <p:cond delay="0"/>
                                  </p:stCondLst>
                                  <p:childTnLst>
                                    <p:anim calcmode="lin" valueType="num">
                                      <p:cBhvr additive="base">
                                        <p:cTn id="26" dur="500"/>
                                        <p:tgtEl>
                                          <p:spTgt spid="23"/>
                                        </p:tgtEl>
                                        <p:attrNameLst>
                                          <p:attrName>ppt_x</p:attrName>
                                        </p:attrNameLst>
                                      </p:cBhvr>
                                      <p:tavLst>
                                        <p:tav tm="0">
                                          <p:val>
                                            <p:strVal val="ppt_x"/>
                                          </p:val>
                                        </p:tav>
                                        <p:tav tm="100000">
                                          <p:val>
                                            <p:strVal val="ppt_x"/>
                                          </p:val>
                                        </p:tav>
                                      </p:tavLst>
                                    </p:anim>
                                    <p:anim calcmode="lin" valueType="num">
                                      <p:cBhvr additive="base">
                                        <p:cTn id="27" dur="500"/>
                                        <p:tgtEl>
                                          <p:spTgt spid="23"/>
                                        </p:tgtEl>
                                        <p:attrNameLst>
                                          <p:attrName>ppt_y</p:attrName>
                                        </p:attrNameLst>
                                      </p:cBhvr>
                                      <p:tavLst>
                                        <p:tav tm="0">
                                          <p:val>
                                            <p:strVal val="ppt_y"/>
                                          </p:val>
                                        </p:tav>
                                        <p:tav tm="100000">
                                          <p:val>
                                            <p:strVal val="0-ppt_h/2"/>
                                          </p:val>
                                        </p:tav>
                                      </p:tavLst>
                                    </p:anim>
                                    <p:set>
                                      <p:cBhvr>
                                        <p:cTn id="28" dur="1" fill="hold">
                                          <p:stCondLst>
                                            <p:cond delay="499"/>
                                          </p:stCondLst>
                                        </p:cTn>
                                        <p:tgtEl>
                                          <p:spTgt spid="2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xit" presetSubtype="1" fill="hold" nodeType="clickEffect">
                                  <p:stCondLst>
                                    <p:cond delay="0"/>
                                  </p:stCondLst>
                                  <p:childTnLst>
                                    <p:anim calcmode="lin" valueType="num">
                                      <p:cBhvr additive="base">
                                        <p:cTn id="32" dur="500"/>
                                        <p:tgtEl>
                                          <p:spTgt spid="24"/>
                                        </p:tgtEl>
                                        <p:attrNameLst>
                                          <p:attrName>ppt_x</p:attrName>
                                        </p:attrNameLst>
                                      </p:cBhvr>
                                      <p:tavLst>
                                        <p:tav tm="0">
                                          <p:val>
                                            <p:strVal val="ppt_x"/>
                                          </p:val>
                                        </p:tav>
                                        <p:tav tm="100000">
                                          <p:val>
                                            <p:strVal val="ppt_x"/>
                                          </p:val>
                                        </p:tav>
                                      </p:tavLst>
                                    </p:anim>
                                    <p:anim calcmode="lin" valueType="num">
                                      <p:cBhvr additive="base">
                                        <p:cTn id="33" dur="500"/>
                                        <p:tgtEl>
                                          <p:spTgt spid="24"/>
                                        </p:tgtEl>
                                        <p:attrNameLst>
                                          <p:attrName>ppt_y</p:attrName>
                                        </p:attrNameLst>
                                      </p:cBhvr>
                                      <p:tavLst>
                                        <p:tav tm="0">
                                          <p:val>
                                            <p:strVal val="ppt_y"/>
                                          </p:val>
                                        </p:tav>
                                        <p:tav tm="100000">
                                          <p:val>
                                            <p:strVal val="0-ppt_h/2"/>
                                          </p:val>
                                        </p:tav>
                                      </p:tavLst>
                                    </p:anim>
                                    <p:set>
                                      <p:cBhvr>
                                        <p:cTn id="34" dur="1" fill="hold">
                                          <p:stCondLst>
                                            <p:cond delay="499"/>
                                          </p:stCondLst>
                                        </p:cTn>
                                        <p:tgtEl>
                                          <p:spTgt spid="24"/>
                                        </p:tgtEl>
                                        <p:attrNameLst>
                                          <p:attrName>style.visibility</p:attrName>
                                        </p:attrNameLst>
                                      </p:cBhvr>
                                      <p:to>
                                        <p:strVal val="hidden"/>
                                      </p:to>
                                    </p:set>
                                  </p:childTnLst>
                                </p:cTn>
                              </p:par>
                              <p:par>
                                <p:cTn id="35" presetID="17" presetClass="entr" presetSubtype="1"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ppt_x</p:attrName>
                                        </p:attrNameLst>
                                      </p:cBhvr>
                                      <p:tavLst>
                                        <p:tav tm="0">
                                          <p:val>
                                            <p:strVal val="#ppt_x"/>
                                          </p:val>
                                        </p:tav>
                                        <p:tav tm="100000">
                                          <p:val>
                                            <p:strVal val="#ppt_x"/>
                                          </p:val>
                                        </p:tav>
                                      </p:tavLst>
                                    </p:anim>
                                    <p:anim calcmode="lin" valueType="num">
                                      <p:cBhvr>
                                        <p:cTn id="38" dur="500" fill="hold"/>
                                        <p:tgtEl>
                                          <p:spTgt spid="21"/>
                                        </p:tgtEl>
                                        <p:attrNameLst>
                                          <p:attrName>ppt_y</p:attrName>
                                        </p:attrNameLst>
                                      </p:cBhvr>
                                      <p:tavLst>
                                        <p:tav tm="0">
                                          <p:val>
                                            <p:strVal val="#ppt_y-#ppt_h/2"/>
                                          </p:val>
                                        </p:tav>
                                        <p:tav tm="100000">
                                          <p:val>
                                            <p:strVal val="#ppt_y"/>
                                          </p:val>
                                        </p:tav>
                                      </p:tavLst>
                                    </p:anim>
                                    <p:anim calcmode="lin" valueType="num">
                                      <p:cBhvr>
                                        <p:cTn id="39" dur="500" fill="hold"/>
                                        <p:tgtEl>
                                          <p:spTgt spid="21"/>
                                        </p:tgtEl>
                                        <p:attrNameLst>
                                          <p:attrName>ppt_w</p:attrName>
                                        </p:attrNameLst>
                                      </p:cBhvr>
                                      <p:tavLst>
                                        <p:tav tm="0">
                                          <p:val>
                                            <p:strVal val="#ppt_w"/>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childTnLst>
                                </p:cTn>
                              </p:par>
                              <p:par>
                                <p:cTn id="41" presetID="17" presetClass="entr" presetSubtype="1"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ppt_x</p:attrName>
                                        </p:attrNameLst>
                                      </p:cBhvr>
                                      <p:tavLst>
                                        <p:tav tm="0">
                                          <p:val>
                                            <p:strVal val="#ppt_x"/>
                                          </p:val>
                                        </p:tav>
                                        <p:tav tm="100000">
                                          <p:val>
                                            <p:strVal val="#ppt_x"/>
                                          </p:val>
                                        </p:tav>
                                      </p:tavLst>
                                    </p:anim>
                                    <p:anim calcmode="lin" valueType="num">
                                      <p:cBhvr>
                                        <p:cTn id="44" dur="500" fill="hold"/>
                                        <p:tgtEl>
                                          <p:spTgt spid="31"/>
                                        </p:tgtEl>
                                        <p:attrNameLst>
                                          <p:attrName>ppt_y</p:attrName>
                                        </p:attrNameLst>
                                      </p:cBhvr>
                                      <p:tavLst>
                                        <p:tav tm="0">
                                          <p:val>
                                            <p:strVal val="#ppt_y-#ppt_h/2"/>
                                          </p:val>
                                        </p:tav>
                                        <p:tav tm="100000">
                                          <p:val>
                                            <p:strVal val="#ppt_y"/>
                                          </p:val>
                                        </p:tav>
                                      </p:tavLst>
                                    </p:anim>
                                    <p:anim calcmode="lin" valueType="num">
                                      <p:cBhvr>
                                        <p:cTn id="45" dur="500" fill="hold"/>
                                        <p:tgtEl>
                                          <p:spTgt spid="31"/>
                                        </p:tgtEl>
                                        <p:attrNameLst>
                                          <p:attrName>ppt_w</p:attrName>
                                        </p:attrNameLst>
                                      </p:cBhvr>
                                      <p:tavLst>
                                        <p:tav tm="0">
                                          <p:val>
                                            <p:strVal val="#ppt_w"/>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childTnLst>
                                </p:cTn>
                              </p:par>
                            </p:childTnLst>
                          </p:cTn>
                        </p:par>
                        <p:par>
                          <p:cTn id="47" fill="hold" nodeType="afterGroup">
                            <p:stCondLst>
                              <p:cond delay="500"/>
                            </p:stCondLst>
                            <p:childTnLst>
                              <p:par>
                                <p:cTn id="48" presetID="56" presetClass="entr" presetSubtype="0" fill="hold" grpId="0" nodeType="afterEffect">
                                  <p:stCondLst>
                                    <p:cond delay="0"/>
                                  </p:stCondLst>
                                  <p:iterate type="lt">
                                    <p:tmPct val="10000"/>
                                  </p:iterate>
                                  <p:childTnLst>
                                    <p:set>
                                      <p:cBhvr>
                                        <p:cTn id="49" dur="1" fill="hold">
                                          <p:stCondLst>
                                            <p:cond delay="0"/>
                                          </p:stCondLst>
                                        </p:cTn>
                                        <p:tgtEl>
                                          <p:spTgt spid="3396613"/>
                                        </p:tgtEl>
                                        <p:attrNameLst>
                                          <p:attrName>style.visibility</p:attrName>
                                        </p:attrNameLst>
                                      </p:cBhvr>
                                      <p:to>
                                        <p:strVal val="visible"/>
                                      </p:to>
                                    </p:set>
                                    <p:anim by="(-#ppt_w*2)" calcmode="lin" valueType="num">
                                      <p:cBhvr rctx="PPT">
                                        <p:cTn id="50" dur="500" autoRev="1" fill="hold">
                                          <p:stCondLst>
                                            <p:cond delay="0"/>
                                          </p:stCondLst>
                                        </p:cTn>
                                        <p:tgtEl>
                                          <p:spTgt spid="3396613"/>
                                        </p:tgtEl>
                                        <p:attrNameLst>
                                          <p:attrName>ppt_w</p:attrName>
                                        </p:attrNameLst>
                                      </p:cBhvr>
                                    </p:anim>
                                    <p:anim by="(#ppt_w*0.50)" calcmode="lin" valueType="num">
                                      <p:cBhvr>
                                        <p:cTn id="51" dur="500" decel="50000" autoRev="1" fill="hold">
                                          <p:stCondLst>
                                            <p:cond delay="0"/>
                                          </p:stCondLst>
                                        </p:cTn>
                                        <p:tgtEl>
                                          <p:spTgt spid="3396613"/>
                                        </p:tgtEl>
                                        <p:attrNameLst>
                                          <p:attrName>ppt_x</p:attrName>
                                        </p:attrNameLst>
                                      </p:cBhvr>
                                    </p:anim>
                                    <p:anim from="(-#ppt_h/2)" to="(#ppt_y)" calcmode="lin" valueType="num">
                                      <p:cBhvr>
                                        <p:cTn id="52" dur="1000" fill="hold">
                                          <p:stCondLst>
                                            <p:cond delay="0"/>
                                          </p:stCondLst>
                                        </p:cTn>
                                        <p:tgtEl>
                                          <p:spTgt spid="3396613"/>
                                        </p:tgtEl>
                                        <p:attrNameLst>
                                          <p:attrName>ppt_y</p:attrName>
                                        </p:attrNameLst>
                                      </p:cBhvr>
                                    </p:anim>
                                    <p:animRot by="21600000">
                                      <p:cBhvr>
                                        <p:cTn id="53" dur="1000" fill="hold">
                                          <p:stCondLst>
                                            <p:cond delay="0"/>
                                          </p:stCondLst>
                                        </p:cTn>
                                        <p:tgtEl>
                                          <p:spTgt spid="3396613"/>
                                        </p:tgtEl>
                                        <p:attrNameLst>
                                          <p:attrName>r</p:attrName>
                                        </p:attrNameLst>
                                      </p:cBhvr>
                                    </p:animRo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xit" presetSubtype="1" fill="hold" nodeType="clickEffect">
                                  <p:stCondLst>
                                    <p:cond delay="0"/>
                                  </p:stCondLst>
                                  <p:childTnLst>
                                    <p:anim calcmode="lin" valueType="num">
                                      <p:cBhvr additive="base">
                                        <p:cTn id="57" dur="500"/>
                                        <p:tgtEl>
                                          <p:spTgt spid="25"/>
                                        </p:tgtEl>
                                        <p:attrNameLst>
                                          <p:attrName>ppt_x</p:attrName>
                                        </p:attrNameLst>
                                      </p:cBhvr>
                                      <p:tavLst>
                                        <p:tav tm="0">
                                          <p:val>
                                            <p:strVal val="ppt_x"/>
                                          </p:val>
                                        </p:tav>
                                        <p:tav tm="100000">
                                          <p:val>
                                            <p:strVal val="ppt_x"/>
                                          </p:val>
                                        </p:tav>
                                      </p:tavLst>
                                    </p:anim>
                                    <p:anim calcmode="lin" valueType="num">
                                      <p:cBhvr additive="base">
                                        <p:cTn id="58" dur="500"/>
                                        <p:tgtEl>
                                          <p:spTgt spid="25"/>
                                        </p:tgtEl>
                                        <p:attrNameLst>
                                          <p:attrName>ppt_y</p:attrName>
                                        </p:attrNameLst>
                                      </p:cBhvr>
                                      <p:tavLst>
                                        <p:tav tm="0">
                                          <p:val>
                                            <p:strVal val="ppt_y"/>
                                          </p:val>
                                        </p:tav>
                                        <p:tav tm="100000">
                                          <p:val>
                                            <p:strVal val="0-ppt_h/2"/>
                                          </p:val>
                                        </p:tav>
                                      </p:tavLst>
                                    </p:anim>
                                    <p:set>
                                      <p:cBhvr>
                                        <p:cTn id="59" dur="1" fill="hold">
                                          <p:stCondLst>
                                            <p:cond delay="499"/>
                                          </p:stCondLst>
                                        </p:cTn>
                                        <p:tgtEl>
                                          <p:spTgt spid="25"/>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xit" presetSubtype="1" fill="hold" nodeType="clickEffect">
                                  <p:stCondLst>
                                    <p:cond delay="0"/>
                                  </p:stCondLst>
                                  <p:childTnLst>
                                    <p:anim calcmode="lin" valueType="num">
                                      <p:cBhvr additive="base">
                                        <p:cTn id="63" dur="500"/>
                                        <p:tgtEl>
                                          <p:spTgt spid="26"/>
                                        </p:tgtEl>
                                        <p:attrNameLst>
                                          <p:attrName>ppt_x</p:attrName>
                                        </p:attrNameLst>
                                      </p:cBhvr>
                                      <p:tavLst>
                                        <p:tav tm="0">
                                          <p:val>
                                            <p:strVal val="ppt_x"/>
                                          </p:val>
                                        </p:tav>
                                        <p:tav tm="100000">
                                          <p:val>
                                            <p:strVal val="ppt_x"/>
                                          </p:val>
                                        </p:tav>
                                      </p:tavLst>
                                    </p:anim>
                                    <p:anim calcmode="lin" valueType="num">
                                      <p:cBhvr additive="base">
                                        <p:cTn id="64" dur="500"/>
                                        <p:tgtEl>
                                          <p:spTgt spid="26"/>
                                        </p:tgtEl>
                                        <p:attrNameLst>
                                          <p:attrName>ppt_y</p:attrName>
                                        </p:attrNameLst>
                                      </p:cBhvr>
                                      <p:tavLst>
                                        <p:tav tm="0">
                                          <p:val>
                                            <p:strVal val="ppt_y"/>
                                          </p:val>
                                        </p:tav>
                                        <p:tav tm="100000">
                                          <p:val>
                                            <p:strVal val="0-ppt_h/2"/>
                                          </p:val>
                                        </p:tav>
                                      </p:tavLst>
                                    </p:anim>
                                    <p:set>
                                      <p:cBhvr>
                                        <p:cTn id="65" dur="1" fill="hold">
                                          <p:stCondLst>
                                            <p:cond delay="499"/>
                                          </p:stCondLst>
                                        </p:cTn>
                                        <p:tgtEl>
                                          <p:spTgt spid="26"/>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xit" presetSubtype="1" fill="hold" nodeType="clickEffect">
                                  <p:stCondLst>
                                    <p:cond delay="0"/>
                                  </p:stCondLst>
                                  <p:childTnLst>
                                    <p:anim calcmode="lin" valueType="num">
                                      <p:cBhvr additive="base">
                                        <p:cTn id="69" dur="500"/>
                                        <p:tgtEl>
                                          <p:spTgt spid="27"/>
                                        </p:tgtEl>
                                        <p:attrNameLst>
                                          <p:attrName>ppt_x</p:attrName>
                                        </p:attrNameLst>
                                      </p:cBhvr>
                                      <p:tavLst>
                                        <p:tav tm="0">
                                          <p:val>
                                            <p:strVal val="ppt_x"/>
                                          </p:val>
                                        </p:tav>
                                        <p:tav tm="100000">
                                          <p:val>
                                            <p:strVal val="ppt_x"/>
                                          </p:val>
                                        </p:tav>
                                      </p:tavLst>
                                    </p:anim>
                                    <p:anim calcmode="lin" valueType="num">
                                      <p:cBhvr additive="base">
                                        <p:cTn id="70" dur="500"/>
                                        <p:tgtEl>
                                          <p:spTgt spid="27"/>
                                        </p:tgtEl>
                                        <p:attrNameLst>
                                          <p:attrName>ppt_y</p:attrName>
                                        </p:attrNameLst>
                                      </p:cBhvr>
                                      <p:tavLst>
                                        <p:tav tm="0">
                                          <p:val>
                                            <p:strVal val="ppt_y"/>
                                          </p:val>
                                        </p:tav>
                                        <p:tav tm="100000">
                                          <p:val>
                                            <p:strVal val="0-ppt_h/2"/>
                                          </p:val>
                                        </p:tav>
                                      </p:tavLst>
                                    </p:anim>
                                    <p:set>
                                      <p:cBhvr>
                                        <p:cTn id="71" dur="1" fill="hold">
                                          <p:stCondLst>
                                            <p:cond delay="499"/>
                                          </p:stCondLst>
                                        </p:cTn>
                                        <p:tgtEl>
                                          <p:spTgt spid="27"/>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xit" presetSubtype="1" fill="hold" nodeType="clickEffect">
                                  <p:stCondLst>
                                    <p:cond delay="0"/>
                                  </p:stCondLst>
                                  <p:childTnLst>
                                    <p:anim calcmode="lin" valueType="num">
                                      <p:cBhvr additive="base">
                                        <p:cTn id="75" dur="500"/>
                                        <p:tgtEl>
                                          <p:spTgt spid="28"/>
                                        </p:tgtEl>
                                        <p:attrNameLst>
                                          <p:attrName>ppt_x</p:attrName>
                                        </p:attrNameLst>
                                      </p:cBhvr>
                                      <p:tavLst>
                                        <p:tav tm="0">
                                          <p:val>
                                            <p:strVal val="ppt_x"/>
                                          </p:val>
                                        </p:tav>
                                        <p:tav tm="100000">
                                          <p:val>
                                            <p:strVal val="ppt_x"/>
                                          </p:val>
                                        </p:tav>
                                      </p:tavLst>
                                    </p:anim>
                                    <p:anim calcmode="lin" valueType="num">
                                      <p:cBhvr additive="base">
                                        <p:cTn id="76" dur="500"/>
                                        <p:tgtEl>
                                          <p:spTgt spid="28"/>
                                        </p:tgtEl>
                                        <p:attrNameLst>
                                          <p:attrName>ppt_y</p:attrName>
                                        </p:attrNameLst>
                                      </p:cBhvr>
                                      <p:tavLst>
                                        <p:tav tm="0">
                                          <p:val>
                                            <p:strVal val="ppt_y"/>
                                          </p:val>
                                        </p:tav>
                                        <p:tav tm="100000">
                                          <p:val>
                                            <p:strVal val="0-ppt_h/2"/>
                                          </p:val>
                                        </p:tav>
                                      </p:tavLst>
                                    </p:anim>
                                    <p:set>
                                      <p:cBhvr>
                                        <p:cTn id="77" dur="1" fill="hold">
                                          <p:stCondLst>
                                            <p:cond delay="499"/>
                                          </p:stCondLst>
                                        </p:cTn>
                                        <p:tgtEl>
                                          <p:spTgt spid="28"/>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xit" presetSubtype="1" fill="hold" nodeType="clickEffect">
                                  <p:stCondLst>
                                    <p:cond delay="0"/>
                                  </p:stCondLst>
                                  <p:childTnLst>
                                    <p:anim calcmode="lin" valueType="num">
                                      <p:cBhvr additive="base">
                                        <p:cTn id="81" dur="500"/>
                                        <p:tgtEl>
                                          <p:spTgt spid="29"/>
                                        </p:tgtEl>
                                        <p:attrNameLst>
                                          <p:attrName>ppt_x</p:attrName>
                                        </p:attrNameLst>
                                      </p:cBhvr>
                                      <p:tavLst>
                                        <p:tav tm="0">
                                          <p:val>
                                            <p:strVal val="ppt_x"/>
                                          </p:val>
                                        </p:tav>
                                        <p:tav tm="100000">
                                          <p:val>
                                            <p:strVal val="ppt_x"/>
                                          </p:val>
                                        </p:tav>
                                      </p:tavLst>
                                    </p:anim>
                                    <p:anim calcmode="lin" valueType="num">
                                      <p:cBhvr additive="base">
                                        <p:cTn id="82" dur="500"/>
                                        <p:tgtEl>
                                          <p:spTgt spid="29"/>
                                        </p:tgtEl>
                                        <p:attrNameLst>
                                          <p:attrName>ppt_y</p:attrName>
                                        </p:attrNameLst>
                                      </p:cBhvr>
                                      <p:tavLst>
                                        <p:tav tm="0">
                                          <p:val>
                                            <p:strVal val="ppt_y"/>
                                          </p:val>
                                        </p:tav>
                                        <p:tav tm="100000">
                                          <p:val>
                                            <p:strVal val="0-ppt_h/2"/>
                                          </p:val>
                                        </p:tav>
                                      </p:tavLst>
                                    </p:anim>
                                    <p:set>
                                      <p:cBhvr>
                                        <p:cTn id="83" dur="1" fill="hold">
                                          <p:stCondLst>
                                            <p:cond delay="499"/>
                                          </p:stCondLst>
                                        </p:cTn>
                                        <p:tgtEl>
                                          <p:spTgt spid="29"/>
                                        </p:tgtEl>
                                        <p:attrNameLst>
                                          <p:attrName>style.visibility</p:attrName>
                                        </p:attrNameLst>
                                      </p:cBhvr>
                                      <p:to>
                                        <p:strVal val="hidden"/>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xit" presetSubtype="1" fill="hold" nodeType="clickEffect">
                                  <p:stCondLst>
                                    <p:cond delay="0"/>
                                  </p:stCondLst>
                                  <p:childTnLst>
                                    <p:anim calcmode="lin" valueType="num">
                                      <p:cBhvr additive="base">
                                        <p:cTn id="87" dur="500"/>
                                        <p:tgtEl>
                                          <p:spTgt spid="30"/>
                                        </p:tgtEl>
                                        <p:attrNameLst>
                                          <p:attrName>ppt_x</p:attrName>
                                        </p:attrNameLst>
                                      </p:cBhvr>
                                      <p:tavLst>
                                        <p:tav tm="0">
                                          <p:val>
                                            <p:strVal val="ppt_x"/>
                                          </p:val>
                                        </p:tav>
                                        <p:tav tm="100000">
                                          <p:val>
                                            <p:strVal val="ppt_x"/>
                                          </p:val>
                                        </p:tav>
                                      </p:tavLst>
                                    </p:anim>
                                    <p:anim calcmode="lin" valueType="num">
                                      <p:cBhvr additive="base">
                                        <p:cTn id="88" dur="500"/>
                                        <p:tgtEl>
                                          <p:spTgt spid="30"/>
                                        </p:tgtEl>
                                        <p:attrNameLst>
                                          <p:attrName>ppt_y</p:attrName>
                                        </p:attrNameLst>
                                      </p:cBhvr>
                                      <p:tavLst>
                                        <p:tav tm="0">
                                          <p:val>
                                            <p:strVal val="ppt_y"/>
                                          </p:val>
                                        </p:tav>
                                        <p:tav tm="100000">
                                          <p:val>
                                            <p:strVal val="0-ppt_h/2"/>
                                          </p:val>
                                        </p:tav>
                                      </p:tavLst>
                                    </p:anim>
                                    <p:set>
                                      <p:cBhvr>
                                        <p:cTn id="89" dur="1" fill="hold">
                                          <p:stCondLst>
                                            <p:cond delay="499"/>
                                          </p:stCondLst>
                                        </p:cTn>
                                        <p:tgtEl>
                                          <p:spTgt spid="30"/>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23" presetClass="entr" presetSubtype="272" fill="hold" grpId="0" nodeType="clickEffect">
                                  <p:stCondLst>
                                    <p:cond delay="0"/>
                                  </p:stCondLst>
                                  <p:childTnLst>
                                    <p:set>
                                      <p:cBhvr>
                                        <p:cTn id="93" dur="1" fill="hold">
                                          <p:stCondLst>
                                            <p:cond delay="0"/>
                                          </p:stCondLst>
                                        </p:cTn>
                                        <p:tgtEl>
                                          <p:spTgt spid="34">
                                            <p:bg/>
                                          </p:spTgt>
                                        </p:tgtEl>
                                        <p:attrNameLst>
                                          <p:attrName>style.visibility</p:attrName>
                                        </p:attrNameLst>
                                      </p:cBhvr>
                                      <p:to>
                                        <p:strVal val="visible"/>
                                      </p:to>
                                    </p:set>
                                    <p:anim calcmode="lin" valueType="num">
                                      <p:cBhvr>
                                        <p:cTn id="94" dur="500" fill="hold"/>
                                        <p:tgtEl>
                                          <p:spTgt spid="34">
                                            <p:bg/>
                                          </p:spTgt>
                                        </p:tgtEl>
                                        <p:attrNameLst>
                                          <p:attrName>ppt_w</p:attrName>
                                        </p:attrNameLst>
                                      </p:cBhvr>
                                      <p:tavLst>
                                        <p:tav tm="0">
                                          <p:val>
                                            <p:strVal val="2/3*#ppt_w"/>
                                          </p:val>
                                        </p:tav>
                                        <p:tav tm="100000">
                                          <p:val>
                                            <p:strVal val="#ppt_w"/>
                                          </p:val>
                                        </p:tav>
                                      </p:tavLst>
                                    </p:anim>
                                    <p:anim calcmode="lin" valueType="num">
                                      <p:cBhvr>
                                        <p:cTn id="95" dur="500" fill="hold"/>
                                        <p:tgtEl>
                                          <p:spTgt spid="34">
                                            <p:bg/>
                                          </p:spTgt>
                                        </p:tgtEl>
                                        <p:attrNameLst>
                                          <p:attrName>ppt_h</p:attrName>
                                        </p:attrNameLst>
                                      </p:cBhvr>
                                      <p:tavLst>
                                        <p:tav tm="0">
                                          <p:val>
                                            <p:strVal val="2/3*#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23" presetClass="entr" presetSubtype="272" fill="hold" grpId="0" nodeType="clickEffect">
                                  <p:stCondLst>
                                    <p:cond delay="0"/>
                                  </p:stCondLst>
                                  <p:childTnLst>
                                    <p:set>
                                      <p:cBhvr>
                                        <p:cTn id="99" dur="1" fill="hold">
                                          <p:stCondLst>
                                            <p:cond delay="0"/>
                                          </p:stCondLst>
                                        </p:cTn>
                                        <p:tgtEl>
                                          <p:spTgt spid="34">
                                            <p:txEl>
                                              <p:pRg st="0" end="0"/>
                                            </p:txEl>
                                          </p:spTgt>
                                        </p:tgtEl>
                                        <p:attrNameLst>
                                          <p:attrName>style.visibility</p:attrName>
                                        </p:attrNameLst>
                                      </p:cBhvr>
                                      <p:to>
                                        <p:strVal val="visible"/>
                                      </p:to>
                                    </p:set>
                                    <p:anim calcmode="lin" valueType="num">
                                      <p:cBhvr>
                                        <p:cTn id="100" dur="500" fill="hold"/>
                                        <p:tgtEl>
                                          <p:spTgt spid="34">
                                            <p:txEl>
                                              <p:pRg st="0" end="0"/>
                                            </p:txEl>
                                          </p:spTgt>
                                        </p:tgtEl>
                                        <p:attrNameLst>
                                          <p:attrName>ppt_w</p:attrName>
                                        </p:attrNameLst>
                                      </p:cBhvr>
                                      <p:tavLst>
                                        <p:tav tm="0">
                                          <p:val>
                                            <p:strVal val="2/3*#ppt_w"/>
                                          </p:val>
                                        </p:tav>
                                        <p:tav tm="100000">
                                          <p:val>
                                            <p:strVal val="#ppt_w"/>
                                          </p:val>
                                        </p:tav>
                                      </p:tavLst>
                                    </p:anim>
                                    <p:anim calcmode="lin" valueType="num">
                                      <p:cBhvr>
                                        <p:cTn id="101" dur="500" fill="hold"/>
                                        <p:tgtEl>
                                          <p:spTgt spid="34">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23" presetClass="entr" presetSubtype="272" fill="hold" grpId="0" nodeType="clickEffect">
                                  <p:stCondLst>
                                    <p:cond delay="0"/>
                                  </p:stCondLst>
                                  <p:childTnLst>
                                    <p:set>
                                      <p:cBhvr>
                                        <p:cTn id="105" dur="1" fill="hold">
                                          <p:stCondLst>
                                            <p:cond delay="0"/>
                                          </p:stCondLst>
                                        </p:cTn>
                                        <p:tgtEl>
                                          <p:spTgt spid="34">
                                            <p:txEl>
                                              <p:pRg st="1" end="1"/>
                                            </p:txEl>
                                          </p:spTgt>
                                        </p:tgtEl>
                                        <p:attrNameLst>
                                          <p:attrName>style.visibility</p:attrName>
                                        </p:attrNameLst>
                                      </p:cBhvr>
                                      <p:to>
                                        <p:strVal val="visible"/>
                                      </p:to>
                                    </p:set>
                                    <p:anim calcmode="lin" valueType="num">
                                      <p:cBhvr>
                                        <p:cTn id="106" dur="500" fill="hold"/>
                                        <p:tgtEl>
                                          <p:spTgt spid="34">
                                            <p:txEl>
                                              <p:pRg st="1" end="1"/>
                                            </p:txEl>
                                          </p:spTgt>
                                        </p:tgtEl>
                                        <p:attrNameLst>
                                          <p:attrName>ppt_w</p:attrName>
                                        </p:attrNameLst>
                                      </p:cBhvr>
                                      <p:tavLst>
                                        <p:tav tm="0">
                                          <p:val>
                                            <p:strVal val="2/3*#ppt_w"/>
                                          </p:val>
                                        </p:tav>
                                        <p:tav tm="100000">
                                          <p:val>
                                            <p:strVal val="#ppt_w"/>
                                          </p:val>
                                        </p:tav>
                                      </p:tavLst>
                                    </p:anim>
                                    <p:anim calcmode="lin" valueType="num">
                                      <p:cBhvr>
                                        <p:cTn id="107" dur="500" fill="hold"/>
                                        <p:tgtEl>
                                          <p:spTgt spid="34">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23" presetClass="entr" presetSubtype="272" fill="hold" grpId="0" nodeType="clickEffect">
                                  <p:stCondLst>
                                    <p:cond delay="0"/>
                                  </p:stCondLst>
                                  <p:childTnLst>
                                    <p:set>
                                      <p:cBhvr>
                                        <p:cTn id="111" dur="1" fill="hold">
                                          <p:stCondLst>
                                            <p:cond delay="0"/>
                                          </p:stCondLst>
                                        </p:cTn>
                                        <p:tgtEl>
                                          <p:spTgt spid="34">
                                            <p:txEl>
                                              <p:pRg st="3" end="3"/>
                                            </p:txEl>
                                          </p:spTgt>
                                        </p:tgtEl>
                                        <p:attrNameLst>
                                          <p:attrName>style.visibility</p:attrName>
                                        </p:attrNameLst>
                                      </p:cBhvr>
                                      <p:to>
                                        <p:strVal val="visible"/>
                                      </p:to>
                                    </p:set>
                                    <p:anim calcmode="lin" valueType="num">
                                      <p:cBhvr>
                                        <p:cTn id="112" dur="500" fill="hold"/>
                                        <p:tgtEl>
                                          <p:spTgt spid="34">
                                            <p:txEl>
                                              <p:pRg st="3" end="3"/>
                                            </p:txEl>
                                          </p:spTgt>
                                        </p:tgtEl>
                                        <p:attrNameLst>
                                          <p:attrName>ppt_w</p:attrName>
                                        </p:attrNameLst>
                                      </p:cBhvr>
                                      <p:tavLst>
                                        <p:tav tm="0">
                                          <p:val>
                                            <p:strVal val="2/3*#ppt_w"/>
                                          </p:val>
                                        </p:tav>
                                        <p:tav tm="100000">
                                          <p:val>
                                            <p:strVal val="#ppt_w"/>
                                          </p:val>
                                        </p:tav>
                                      </p:tavLst>
                                    </p:anim>
                                    <p:anim calcmode="lin" valueType="num">
                                      <p:cBhvr>
                                        <p:cTn id="113" dur="500" fill="hold"/>
                                        <p:tgtEl>
                                          <p:spTgt spid="34">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114" fill="hold">
                      <p:stCondLst>
                        <p:cond delay="indefinite"/>
                      </p:stCondLst>
                      <p:childTnLst>
                        <p:par>
                          <p:cTn id="115" fill="hold">
                            <p:stCondLst>
                              <p:cond delay="0"/>
                            </p:stCondLst>
                            <p:childTnLst>
                              <p:par>
                                <p:cTn id="116" presetID="23" presetClass="entr" presetSubtype="272" fill="hold" grpId="0" nodeType="clickEffect">
                                  <p:stCondLst>
                                    <p:cond delay="0"/>
                                  </p:stCondLst>
                                  <p:childTnLst>
                                    <p:set>
                                      <p:cBhvr>
                                        <p:cTn id="117" dur="1" fill="hold">
                                          <p:stCondLst>
                                            <p:cond delay="0"/>
                                          </p:stCondLst>
                                        </p:cTn>
                                        <p:tgtEl>
                                          <p:spTgt spid="34">
                                            <p:txEl>
                                              <p:pRg st="4" end="4"/>
                                            </p:txEl>
                                          </p:spTgt>
                                        </p:tgtEl>
                                        <p:attrNameLst>
                                          <p:attrName>style.visibility</p:attrName>
                                        </p:attrNameLst>
                                      </p:cBhvr>
                                      <p:to>
                                        <p:strVal val="visible"/>
                                      </p:to>
                                    </p:set>
                                    <p:anim calcmode="lin" valueType="num">
                                      <p:cBhvr>
                                        <p:cTn id="118" dur="500" fill="hold"/>
                                        <p:tgtEl>
                                          <p:spTgt spid="34">
                                            <p:txEl>
                                              <p:pRg st="4" end="4"/>
                                            </p:txEl>
                                          </p:spTgt>
                                        </p:tgtEl>
                                        <p:attrNameLst>
                                          <p:attrName>ppt_w</p:attrName>
                                        </p:attrNameLst>
                                      </p:cBhvr>
                                      <p:tavLst>
                                        <p:tav tm="0">
                                          <p:val>
                                            <p:strVal val="2/3*#ppt_w"/>
                                          </p:val>
                                        </p:tav>
                                        <p:tav tm="100000">
                                          <p:val>
                                            <p:strVal val="#ppt_w"/>
                                          </p:val>
                                        </p:tav>
                                      </p:tavLst>
                                    </p:anim>
                                    <p:anim calcmode="lin" valueType="num">
                                      <p:cBhvr>
                                        <p:cTn id="119" dur="500" fill="hold"/>
                                        <p:tgtEl>
                                          <p:spTgt spid="34">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120" fill="hold">
                      <p:stCondLst>
                        <p:cond delay="indefinite"/>
                      </p:stCondLst>
                      <p:childTnLst>
                        <p:par>
                          <p:cTn id="121" fill="hold">
                            <p:stCondLst>
                              <p:cond delay="0"/>
                            </p:stCondLst>
                            <p:childTnLst>
                              <p:par>
                                <p:cTn id="122" presetID="23" presetClass="entr" presetSubtype="272" fill="hold" grpId="0" nodeType="clickEffect">
                                  <p:stCondLst>
                                    <p:cond delay="0"/>
                                  </p:stCondLst>
                                  <p:childTnLst>
                                    <p:set>
                                      <p:cBhvr>
                                        <p:cTn id="123" dur="1" fill="hold">
                                          <p:stCondLst>
                                            <p:cond delay="0"/>
                                          </p:stCondLst>
                                        </p:cTn>
                                        <p:tgtEl>
                                          <p:spTgt spid="34">
                                            <p:txEl>
                                              <p:pRg st="5" end="5"/>
                                            </p:txEl>
                                          </p:spTgt>
                                        </p:tgtEl>
                                        <p:attrNameLst>
                                          <p:attrName>style.visibility</p:attrName>
                                        </p:attrNameLst>
                                      </p:cBhvr>
                                      <p:to>
                                        <p:strVal val="visible"/>
                                      </p:to>
                                    </p:set>
                                    <p:anim calcmode="lin" valueType="num">
                                      <p:cBhvr>
                                        <p:cTn id="124" dur="500" fill="hold"/>
                                        <p:tgtEl>
                                          <p:spTgt spid="34">
                                            <p:txEl>
                                              <p:pRg st="5" end="5"/>
                                            </p:txEl>
                                          </p:spTgt>
                                        </p:tgtEl>
                                        <p:attrNameLst>
                                          <p:attrName>ppt_w</p:attrName>
                                        </p:attrNameLst>
                                      </p:cBhvr>
                                      <p:tavLst>
                                        <p:tav tm="0">
                                          <p:val>
                                            <p:strVal val="2/3*#ppt_w"/>
                                          </p:val>
                                        </p:tav>
                                        <p:tav tm="100000">
                                          <p:val>
                                            <p:strVal val="#ppt_w"/>
                                          </p:val>
                                        </p:tav>
                                      </p:tavLst>
                                    </p:anim>
                                    <p:anim calcmode="lin" valueType="num">
                                      <p:cBhvr>
                                        <p:cTn id="125" dur="500" fill="hold"/>
                                        <p:tgtEl>
                                          <p:spTgt spid="34">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126" fill="hold">
                      <p:stCondLst>
                        <p:cond delay="indefinite"/>
                      </p:stCondLst>
                      <p:childTnLst>
                        <p:par>
                          <p:cTn id="127" fill="hold">
                            <p:stCondLst>
                              <p:cond delay="0"/>
                            </p:stCondLst>
                            <p:childTnLst>
                              <p:par>
                                <p:cTn id="128" presetID="23" presetClass="entr" presetSubtype="272" fill="hold" grpId="0" nodeType="clickEffect">
                                  <p:stCondLst>
                                    <p:cond delay="0"/>
                                  </p:stCondLst>
                                  <p:childTnLst>
                                    <p:set>
                                      <p:cBhvr>
                                        <p:cTn id="129" dur="1" fill="hold">
                                          <p:stCondLst>
                                            <p:cond delay="0"/>
                                          </p:stCondLst>
                                        </p:cTn>
                                        <p:tgtEl>
                                          <p:spTgt spid="34">
                                            <p:txEl>
                                              <p:pRg st="6" end="6"/>
                                            </p:txEl>
                                          </p:spTgt>
                                        </p:tgtEl>
                                        <p:attrNameLst>
                                          <p:attrName>style.visibility</p:attrName>
                                        </p:attrNameLst>
                                      </p:cBhvr>
                                      <p:to>
                                        <p:strVal val="visible"/>
                                      </p:to>
                                    </p:set>
                                    <p:anim calcmode="lin" valueType="num">
                                      <p:cBhvr>
                                        <p:cTn id="130" dur="500" fill="hold"/>
                                        <p:tgtEl>
                                          <p:spTgt spid="34">
                                            <p:txEl>
                                              <p:pRg st="6" end="6"/>
                                            </p:txEl>
                                          </p:spTgt>
                                        </p:tgtEl>
                                        <p:attrNameLst>
                                          <p:attrName>ppt_w</p:attrName>
                                        </p:attrNameLst>
                                      </p:cBhvr>
                                      <p:tavLst>
                                        <p:tav tm="0">
                                          <p:val>
                                            <p:strVal val="2/3*#ppt_w"/>
                                          </p:val>
                                        </p:tav>
                                        <p:tav tm="100000">
                                          <p:val>
                                            <p:strVal val="#ppt_w"/>
                                          </p:val>
                                        </p:tav>
                                      </p:tavLst>
                                    </p:anim>
                                    <p:anim calcmode="lin" valueType="num">
                                      <p:cBhvr>
                                        <p:cTn id="131" dur="500" fill="hold"/>
                                        <p:tgtEl>
                                          <p:spTgt spid="34">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132" fill="hold">
                      <p:stCondLst>
                        <p:cond delay="indefinite"/>
                      </p:stCondLst>
                      <p:childTnLst>
                        <p:par>
                          <p:cTn id="133" fill="hold">
                            <p:stCondLst>
                              <p:cond delay="0"/>
                            </p:stCondLst>
                            <p:childTnLst>
                              <p:par>
                                <p:cTn id="134" presetID="23" presetClass="entr" presetSubtype="272" fill="hold" grpId="0" nodeType="clickEffect">
                                  <p:stCondLst>
                                    <p:cond delay="0"/>
                                  </p:stCondLst>
                                  <p:childTnLst>
                                    <p:set>
                                      <p:cBhvr>
                                        <p:cTn id="135" dur="1" fill="hold">
                                          <p:stCondLst>
                                            <p:cond delay="0"/>
                                          </p:stCondLst>
                                        </p:cTn>
                                        <p:tgtEl>
                                          <p:spTgt spid="34">
                                            <p:txEl>
                                              <p:pRg st="7" end="7"/>
                                            </p:txEl>
                                          </p:spTgt>
                                        </p:tgtEl>
                                        <p:attrNameLst>
                                          <p:attrName>style.visibility</p:attrName>
                                        </p:attrNameLst>
                                      </p:cBhvr>
                                      <p:to>
                                        <p:strVal val="visible"/>
                                      </p:to>
                                    </p:set>
                                    <p:anim calcmode="lin" valueType="num">
                                      <p:cBhvr>
                                        <p:cTn id="136" dur="500" fill="hold"/>
                                        <p:tgtEl>
                                          <p:spTgt spid="34">
                                            <p:txEl>
                                              <p:pRg st="7" end="7"/>
                                            </p:txEl>
                                          </p:spTgt>
                                        </p:tgtEl>
                                        <p:attrNameLst>
                                          <p:attrName>ppt_w</p:attrName>
                                        </p:attrNameLst>
                                      </p:cBhvr>
                                      <p:tavLst>
                                        <p:tav tm="0">
                                          <p:val>
                                            <p:strVal val="2/3*#ppt_w"/>
                                          </p:val>
                                        </p:tav>
                                        <p:tav tm="100000">
                                          <p:val>
                                            <p:strVal val="#ppt_w"/>
                                          </p:val>
                                        </p:tav>
                                      </p:tavLst>
                                    </p:anim>
                                    <p:anim calcmode="lin" valueType="num">
                                      <p:cBhvr>
                                        <p:cTn id="137" dur="500" fill="hold"/>
                                        <p:tgtEl>
                                          <p:spTgt spid="34">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138" fill="hold">
                      <p:stCondLst>
                        <p:cond delay="indefinite"/>
                      </p:stCondLst>
                      <p:childTnLst>
                        <p:par>
                          <p:cTn id="139" fill="hold">
                            <p:stCondLst>
                              <p:cond delay="0"/>
                            </p:stCondLst>
                            <p:childTnLst>
                              <p:par>
                                <p:cTn id="140" presetID="23" presetClass="entr" presetSubtype="272" fill="hold" grpId="0" nodeType="clickEffect">
                                  <p:stCondLst>
                                    <p:cond delay="0"/>
                                  </p:stCondLst>
                                  <p:childTnLst>
                                    <p:set>
                                      <p:cBhvr>
                                        <p:cTn id="141" dur="1" fill="hold">
                                          <p:stCondLst>
                                            <p:cond delay="0"/>
                                          </p:stCondLst>
                                        </p:cTn>
                                        <p:tgtEl>
                                          <p:spTgt spid="34">
                                            <p:txEl>
                                              <p:pRg st="8" end="8"/>
                                            </p:txEl>
                                          </p:spTgt>
                                        </p:tgtEl>
                                        <p:attrNameLst>
                                          <p:attrName>style.visibility</p:attrName>
                                        </p:attrNameLst>
                                      </p:cBhvr>
                                      <p:to>
                                        <p:strVal val="visible"/>
                                      </p:to>
                                    </p:set>
                                    <p:anim calcmode="lin" valueType="num">
                                      <p:cBhvr>
                                        <p:cTn id="142" dur="500" fill="hold"/>
                                        <p:tgtEl>
                                          <p:spTgt spid="34">
                                            <p:txEl>
                                              <p:pRg st="8" end="8"/>
                                            </p:txEl>
                                          </p:spTgt>
                                        </p:tgtEl>
                                        <p:attrNameLst>
                                          <p:attrName>ppt_w</p:attrName>
                                        </p:attrNameLst>
                                      </p:cBhvr>
                                      <p:tavLst>
                                        <p:tav tm="0">
                                          <p:val>
                                            <p:strVal val="2/3*#ppt_w"/>
                                          </p:val>
                                        </p:tav>
                                        <p:tav tm="100000">
                                          <p:val>
                                            <p:strVal val="#ppt_w"/>
                                          </p:val>
                                        </p:tav>
                                      </p:tavLst>
                                    </p:anim>
                                    <p:anim calcmode="lin" valueType="num">
                                      <p:cBhvr>
                                        <p:cTn id="143" dur="500" fill="hold"/>
                                        <p:tgtEl>
                                          <p:spTgt spid="34">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144" fill="hold">
                      <p:stCondLst>
                        <p:cond delay="indefinite"/>
                      </p:stCondLst>
                      <p:childTnLst>
                        <p:par>
                          <p:cTn id="145" fill="hold">
                            <p:stCondLst>
                              <p:cond delay="0"/>
                            </p:stCondLst>
                            <p:childTnLst>
                              <p:par>
                                <p:cTn id="146" presetID="23" presetClass="entr" presetSubtype="272" fill="hold" grpId="0" nodeType="clickEffect">
                                  <p:stCondLst>
                                    <p:cond delay="0"/>
                                  </p:stCondLst>
                                  <p:childTnLst>
                                    <p:set>
                                      <p:cBhvr>
                                        <p:cTn id="147" dur="1" fill="hold">
                                          <p:stCondLst>
                                            <p:cond delay="0"/>
                                          </p:stCondLst>
                                        </p:cTn>
                                        <p:tgtEl>
                                          <p:spTgt spid="34">
                                            <p:txEl>
                                              <p:pRg st="9" end="9"/>
                                            </p:txEl>
                                          </p:spTgt>
                                        </p:tgtEl>
                                        <p:attrNameLst>
                                          <p:attrName>style.visibility</p:attrName>
                                        </p:attrNameLst>
                                      </p:cBhvr>
                                      <p:to>
                                        <p:strVal val="visible"/>
                                      </p:to>
                                    </p:set>
                                    <p:anim calcmode="lin" valueType="num">
                                      <p:cBhvr>
                                        <p:cTn id="148" dur="500" fill="hold"/>
                                        <p:tgtEl>
                                          <p:spTgt spid="34">
                                            <p:txEl>
                                              <p:pRg st="9" end="9"/>
                                            </p:txEl>
                                          </p:spTgt>
                                        </p:tgtEl>
                                        <p:attrNameLst>
                                          <p:attrName>ppt_w</p:attrName>
                                        </p:attrNameLst>
                                      </p:cBhvr>
                                      <p:tavLst>
                                        <p:tav tm="0">
                                          <p:val>
                                            <p:strVal val="2/3*#ppt_w"/>
                                          </p:val>
                                        </p:tav>
                                        <p:tav tm="100000">
                                          <p:val>
                                            <p:strVal val="#ppt_w"/>
                                          </p:val>
                                        </p:tav>
                                      </p:tavLst>
                                    </p:anim>
                                    <p:anim calcmode="lin" valueType="num">
                                      <p:cBhvr>
                                        <p:cTn id="149" dur="500" fill="hold"/>
                                        <p:tgtEl>
                                          <p:spTgt spid="34">
                                            <p:txEl>
                                              <p:pRg st="9" end="9"/>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6611" grpId="0"/>
      <p:bldP spid="3396613" grpId="0"/>
      <p:bldP spid="34" grpId="0" build="p"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56501A9-2BAF-46CD-BED8-A53DA98A8985}"/>
              </a:ext>
            </a:extLst>
          </p:cNvPr>
          <p:cNvSpPr>
            <a:spLocks noChangeArrowheads="1"/>
          </p:cNvSpPr>
          <p:nvPr/>
        </p:nvSpPr>
        <p:spPr bwMode="auto">
          <a:xfrm>
            <a:off x="1" y="116632"/>
            <a:ext cx="9144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1430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2286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3429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457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9144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1371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1828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2286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大都市圏で急増する７０歳以上</a:t>
            </a:r>
            <a:endParaRPr lang="en-US" altLang="ja-JP" sz="4800" dirty="0">
              <a:solidFill>
                <a:schemeClr val="tx2"/>
              </a:solidFill>
              <a:latin typeface="HGP創英角ｺﾞｼｯｸUB" panose="020B0900000000000000" pitchFamily="50" charset="-128"/>
              <a:ea typeface="HGP創英角ｺﾞｼｯｸUB" panose="020B0900000000000000" pitchFamily="50" charset="-128"/>
            </a:endParaRPr>
          </a:p>
        </p:txBody>
      </p:sp>
      <p:pic>
        <p:nvPicPr>
          <p:cNvPr id="7" name="図 6">
            <a:extLst>
              <a:ext uri="{FF2B5EF4-FFF2-40B4-BE49-F238E27FC236}">
                <a16:creationId xmlns:a16="http://schemas.microsoft.com/office/drawing/2014/main" id="{2A42CF8A-41A2-42C5-B6D0-0506E93875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284" y="1040092"/>
            <a:ext cx="9035480" cy="5711714"/>
          </a:xfrm>
          <a:prstGeom prst="rect">
            <a:avLst/>
          </a:prstGeom>
        </p:spPr>
      </p:pic>
      <p:sp>
        <p:nvSpPr>
          <p:cNvPr id="4" name="AutoShape 4">
            <a:extLst>
              <a:ext uri="{FF2B5EF4-FFF2-40B4-BE49-F238E27FC236}">
                <a16:creationId xmlns:a16="http://schemas.microsoft.com/office/drawing/2014/main" id="{B980CD76-FA77-4A05-BD0D-E3AA35EA2FBC}"/>
              </a:ext>
            </a:extLst>
          </p:cNvPr>
          <p:cNvSpPr>
            <a:spLocks noChangeArrowheads="1"/>
          </p:cNvSpPr>
          <p:nvPr/>
        </p:nvSpPr>
        <p:spPr bwMode="auto">
          <a:xfrm>
            <a:off x="4474825" y="5938511"/>
            <a:ext cx="180000" cy="612000"/>
          </a:xfrm>
          <a:prstGeom prst="roundRect">
            <a:avLst>
              <a:gd name="adj" fmla="val 16667"/>
            </a:avLst>
          </a:prstGeom>
          <a:noFill/>
          <a:ln w="38100">
            <a:solidFill>
              <a:srgbClr val="00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5" name="AutoShape 4">
            <a:extLst>
              <a:ext uri="{FF2B5EF4-FFF2-40B4-BE49-F238E27FC236}">
                <a16:creationId xmlns:a16="http://schemas.microsoft.com/office/drawing/2014/main" id="{4172C3F7-CD63-49FA-9F73-6F8BAAFC4E25}"/>
              </a:ext>
            </a:extLst>
          </p:cNvPr>
          <p:cNvSpPr>
            <a:spLocks noChangeArrowheads="1"/>
          </p:cNvSpPr>
          <p:nvPr/>
        </p:nvSpPr>
        <p:spPr bwMode="auto">
          <a:xfrm>
            <a:off x="3193031" y="5957669"/>
            <a:ext cx="180000" cy="6120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8" name="AutoShape 4">
            <a:extLst>
              <a:ext uri="{FF2B5EF4-FFF2-40B4-BE49-F238E27FC236}">
                <a16:creationId xmlns:a16="http://schemas.microsoft.com/office/drawing/2014/main" id="{9107AE62-F4E1-4E37-A0DE-C3EDD7B5437E}"/>
              </a:ext>
            </a:extLst>
          </p:cNvPr>
          <p:cNvSpPr>
            <a:spLocks noChangeArrowheads="1"/>
          </p:cNvSpPr>
          <p:nvPr/>
        </p:nvSpPr>
        <p:spPr bwMode="auto">
          <a:xfrm>
            <a:off x="2314584" y="5940890"/>
            <a:ext cx="745247" cy="810915"/>
          </a:xfrm>
          <a:prstGeom prst="roundRect">
            <a:avLst>
              <a:gd name="adj" fmla="val 16667"/>
            </a:avLst>
          </a:prstGeom>
          <a:noFill/>
          <a:ln w="38100">
            <a:solidFill>
              <a:srgbClr val="00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9" name="AutoShape 4">
            <a:extLst>
              <a:ext uri="{FF2B5EF4-FFF2-40B4-BE49-F238E27FC236}">
                <a16:creationId xmlns:a16="http://schemas.microsoft.com/office/drawing/2014/main" id="{D119C41E-BC85-49FA-8796-4B4345590E67}"/>
              </a:ext>
            </a:extLst>
          </p:cNvPr>
          <p:cNvSpPr>
            <a:spLocks noChangeArrowheads="1"/>
          </p:cNvSpPr>
          <p:nvPr/>
        </p:nvSpPr>
        <p:spPr bwMode="auto">
          <a:xfrm>
            <a:off x="5175699" y="5960185"/>
            <a:ext cx="396024" cy="581937"/>
          </a:xfrm>
          <a:prstGeom prst="roundRect">
            <a:avLst>
              <a:gd name="adj" fmla="val 16667"/>
            </a:avLst>
          </a:prstGeom>
          <a:noFill/>
          <a:ln w="38100">
            <a:solidFill>
              <a:srgbClr val="00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Tree>
    <p:extLst>
      <p:ext uri="{BB962C8B-B14F-4D97-AF65-F5344CB8AC3E}">
        <p14:creationId xmlns:p14="http://schemas.microsoft.com/office/powerpoint/2010/main" val="2415050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290">
                                          <p:stCondLst>
                                            <p:cond delay="0"/>
                                          </p:stCondLst>
                                        </p:cTn>
                                        <p:tgtEl>
                                          <p:spTgt spid="5"/>
                                        </p:tgtEl>
                                      </p:cBhvr>
                                    </p:animEffect>
                                    <p:anim calcmode="lin" valueType="num">
                                      <p:cBhvr>
                                        <p:cTn id="26"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31" dur="13">
                                          <p:stCondLst>
                                            <p:cond delay="325"/>
                                          </p:stCondLst>
                                        </p:cTn>
                                        <p:tgtEl>
                                          <p:spTgt spid="5"/>
                                        </p:tgtEl>
                                      </p:cBhvr>
                                      <p:to x="100000" y="60000"/>
                                    </p:animScale>
                                    <p:animScale>
                                      <p:cBhvr>
                                        <p:cTn id="32" dur="83" decel="50000">
                                          <p:stCondLst>
                                            <p:cond delay="338"/>
                                          </p:stCondLst>
                                        </p:cTn>
                                        <p:tgtEl>
                                          <p:spTgt spid="5"/>
                                        </p:tgtEl>
                                      </p:cBhvr>
                                      <p:to x="100000" y="100000"/>
                                    </p:animScale>
                                    <p:animScale>
                                      <p:cBhvr>
                                        <p:cTn id="33" dur="13">
                                          <p:stCondLst>
                                            <p:cond delay="656"/>
                                          </p:stCondLst>
                                        </p:cTn>
                                        <p:tgtEl>
                                          <p:spTgt spid="5"/>
                                        </p:tgtEl>
                                      </p:cBhvr>
                                      <p:to x="100000" y="80000"/>
                                    </p:animScale>
                                    <p:animScale>
                                      <p:cBhvr>
                                        <p:cTn id="34" dur="83" decel="50000">
                                          <p:stCondLst>
                                            <p:cond delay="669"/>
                                          </p:stCondLst>
                                        </p:cTn>
                                        <p:tgtEl>
                                          <p:spTgt spid="5"/>
                                        </p:tgtEl>
                                      </p:cBhvr>
                                      <p:to x="100000" y="100000"/>
                                    </p:animScale>
                                    <p:animScale>
                                      <p:cBhvr>
                                        <p:cTn id="35" dur="13">
                                          <p:stCondLst>
                                            <p:cond delay="821"/>
                                          </p:stCondLst>
                                        </p:cTn>
                                        <p:tgtEl>
                                          <p:spTgt spid="5"/>
                                        </p:tgtEl>
                                      </p:cBhvr>
                                      <p:to x="100000" y="90000"/>
                                    </p:animScale>
                                    <p:animScale>
                                      <p:cBhvr>
                                        <p:cTn id="36" dur="83" decel="50000">
                                          <p:stCondLst>
                                            <p:cond delay="834"/>
                                          </p:stCondLst>
                                        </p:cTn>
                                        <p:tgtEl>
                                          <p:spTgt spid="5"/>
                                        </p:tgtEl>
                                      </p:cBhvr>
                                      <p:to x="100000" y="100000"/>
                                    </p:animScale>
                                    <p:animScale>
                                      <p:cBhvr>
                                        <p:cTn id="37" dur="13">
                                          <p:stCondLst>
                                            <p:cond delay="904"/>
                                          </p:stCondLst>
                                        </p:cTn>
                                        <p:tgtEl>
                                          <p:spTgt spid="5"/>
                                        </p:tgtEl>
                                      </p:cBhvr>
                                      <p:to x="100000" y="95000"/>
                                    </p:animScale>
                                    <p:animScale>
                                      <p:cBhvr>
                                        <p:cTn id="38" dur="83" decel="50000">
                                          <p:stCondLst>
                                            <p:cond delay="917"/>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290">
                                          <p:stCondLst>
                                            <p:cond delay="0"/>
                                          </p:stCondLst>
                                        </p:cTn>
                                        <p:tgtEl>
                                          <p:spTgt spid="8"/>
                                        </p:tgtEl>
                                      </p:cBhvr>
                                    </p:animEffect>
                                    <p:anim calcmode="lin" valueType="num">
                                      <p:cBhvr>
                                        <p:cTn id="44"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49" dur="13">
                                          <p:stCondLst>
                                            <p:cond delay="325"/>
                                          </p:stCondLst>
                                        </p:cTn>
                                        <p:tgtEl>
                                          <p:spTgt spid="8"/>
                                        </p:tgtEl>
                                      </p:cBhvr>
                                      <p:to x="100000" y="60000"/>
                                    </p:animScale>
                                    <p:animScale>
                                      <p:cBhvr>
                                        <p:cTn id="50" dur="83" decel="50000">
                                          <p:stCondLst>
                                            <p:cond delay="338"/>
                                          </p:stCondLst>
                                        </p:cTn>
                                        <p:tgtEl>
                                          <p:spTgt spid="8"/>
                                        </p:tgtEl>
                                      </p:cBhvr>
                                      <p:to x="100000" y="100000"/>
                                    </p:animScale>
                                    <p:animScale>
                                      <p:cBhvr>
                                        <p:cTn id="51" dur="13">
                                          <p:stCondLst>
                                            <p:cond delay="656"/>
                                          </p:stCondLst>
                                        </p:cTn>
                                        <p:tgtEl>
                                          <p:spTgt spid="8"/>
                                        </p:tgtEl>
                                      </p:cBhvr>
                                      <p:to x="100000" y="80000"/>
                                    </p:animScale>
                                    <p:animScale>
                                      <p:cBhvr>
                                        <p:cTn id="52" dur="83" decel="50000">
                                          <p:stCondLst>
                                            <p:cond delay="669"/>
                                          </p:stCondLst>
                                        </p:cTn>
                                        <p:tgtEl>
                                          <p:spTgt spid="8"/>
                                        </p:tgtEl>
                                      </p:cBhvr>
                                      <p:to x="100000" y="100000"/>
                                    </p:animScale>
                                    <p:animScale>
                                      <p:cBhvr>
                                        <p:cTn id="53" dur="13">
                                          <p:stCondLst>
                                            <p:cond delay="821"/>
                                          </p:stCondLst>
                                        </p:cTn>
                                        <p:tgtEl>
                                          <p:spTgt spid="8"/>
                                        </p:tgtEl>
                                      </p:cBhvr>
                                      <p:to x="100000" y="90000"/>
                                    </p:animScale>
                                    <p:animScale>
                                      <p:cBhvr>
                                        <p:cTn id="54" dur="83" decel="50000">
                                          <p:stCondLst>
                                            <p:cond delay="834"/>
                                          </p:stCondLst>
                                        </p:cTn>
                                        <p:tgtEl>
                                          <p:spTgt spid="8"/>
                                        </p:tgtEl>
                                      </p:cBhvr>
                                      <p:to x="100000" y="100000"/>
                                    </p:animScale>
                                    <p:animScale>
                                      <p:cBhvr>
                                        <p:cTn id="55" dur="13">
                                          <p:stCondLst>
                                            <p:cond delay="904"/>
                                          </p:stCondLst>
                                        </p:cTn>
                                        <p:tgtEl>
                                          <p:spTgt spid="8"/>
                                        </p:tgtEl>
                                      </p:cBhvr>
                                      <p:to x="100000" y="95000"/>
                                    </p:animScale>
                                    <p:animScale>
                                      <p:cBhvr>
                                        <p:cTn id="56" dur="83" decel="50000">
                                          <p:stCondLst>
                                            <p:cond delay="917"/>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290">
                                          <p:stCondLst>
                                            <p:cond delay="0"/>
                                          </p:stCondLst>
                                        </p:cTn>
                                        <p:tgtEl>
                                          <p:spTgt spid="9"/>
                                        </p:tgtEl>
                                      </p:cBhvr>
                                    </p:animEffect>
                                    <p:anim calcmode="lin" valueType="num">
                                      <p:cBhvr>
                                        <p:cTn id="62"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67" dur="13">
                                          <p:stCondLst>
                                            <p:cond delay="325"/>
                                          </p:stCondLst>
                                        </p:cTn>
                                        <p:tgtEl>
                                          <p:spTgt spid="9"/>
                                        </p:tgtEl>
                                      </p:cBhvr>
                                      <p:to x="100000" y="60000"/>
                                    </p:animScale>
                                    <p:animScale>
                                      <p:cBhvr>
                                        <p:cTn id="68" dur="83" decel="50000">
                                          <p:stCondLst>
                                            <p:cond delay="338"/>
                                          </p:stCondLst>
                                        </p:cTn>
                                        <p:tgtEl>
                                          <p:spTgt spid="9"/>
                                        </p:tgtEl>
                                      </p:cBhvr>
                                      <p:to x="100000" y="100000"/>
                                    </p:animScale>
                                    <p:animScale>
                                      <p:cBhvr>
                                        <p:cTn id="69" dur="13">
                                          <p:stCondLst>
                                            <p:cond delay="656"/>
                                          </p:stCondLst>
                                        </p:cTn>
                                        <p:tgtEl>
                                          <p:spTgt spid="9"/>
                                        </p:tgtEl>
                                      </p:cBhvr>
                                      <p:to x="100000" y="80000"/>
                                    </p:animScale>
                                    <p:animScale>
                                      <p:cBhvr>
                                        <p:cTn id="70" dur="83" decel="50000">
                                          <p:stCondLst>
                                            <p:cond delay="669"/>
                                          </p:stCondLst>
                                        </p:cTn>
                                        <p:tgtEl>
                                          <p:spTgt spid="9"/>
                                        </p:tgtEl>
                                      </p:cBhvr>
                                      <p:to x="100000" y="100000"/>
                                    </p:animScale>
                                    <p:animScale>
                                      <p:cBhvr>
                                        <p:cTn id="71" dur="13">
                                          <p:stCondLst>
                                            <p:cond delay="821"/>
                                          </p:stCondLst>
                                        </p:cTn>
                                        <p:tgtEl>
                                          <p:spTgt spid="9"/>
                                        </p:tgtEl>
                                      </p:cBhvr>
                                      <p:to x="100000" y="90000"/>
                                    </p:animScale>
                                    <p:animScale>
                                      <p:cBhvr>
                                        <p:cTn id="72" dur="83" decel="50000">
                                          <p:stCondLst>
                                            <p:cond delay="834"/>
                                          </p:stCondLst>
                                        </p:cTn>
                                        <p:tgtEl>
                                          <p:spTgt spid="9"/>
                                        </p:tgtEl>
                                      </p:cBhvr>
                                      <p:to x="100000" y="100000"/>
                                    </p:animScale>
                                    <p:animScale>
                                      <p:cBhvr>
                                        <p:cTn id="73" dur="13">
                                          <p:stCondLst>
                                            <p:cond delay="904"/>
                                          </p:stCondLst>
                                        </p:cTn>
                                        <p:tgtEl>
                                          <p:spTgt spid="9"/>
                                        </p:tgtEl>
                                      </p:cBhvr>
                                      <p:to x="100000" y="95000"/>
                                    </p:animScale>
                                    <p:animScale>
                                      <p:cBhvr>
                                        <p:cTn id="74" dur="83" decel="50000">
                                          <p:stCondLst>
                                            <p:cond delay="917"/>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56501A9-2BAF-46CD-BED8-A53DA98A8985}"/>
              </a:ext>
            </a:extLst>
          </p:cNvPr>
          <p:cNvSpPr>
            <a:spLocks noChangeArrowheads="1"/>
          </p:cNvSpPr>
          <p:nvPr/>
        </p:nvSpPr>
        <p:spPr bwMode="auto">
          <a:xfrm>
            <a:off x="1" y="116632"/>
            <a:ext cx="9144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1430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2286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3429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457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9144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1371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1828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2286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大都市圏で急増する７０歳以上</a:t>
            </a:r>
            <a:endParaRPr lang="en-US" altLang="ja-JP" sz="4800" dirty="0">
              <a:solidFill>
                <a:schemeClr val="tx2"/>
              </a:solidFill>
              <a:latin typeface="HGP創英角ｺﾞｼｯｸUB" panose="020B0900000000000000" pitchFamily="50" charset="-128"/>
              <a:ea typeface="HGP創英角ｺﾞｼｯｸUB" panose="020B0900000000000000" pitchFamily="50" charset="-128"/>
            </a:endParaRPr>
          </a:p>
        </p:txBody>
      </p:sp>
      <p:pic>
        <p:nvPicPr>
          <p:cNvPr id="7" name="図 6">
            <a:extLst>
              <a:ext uri="{FF2B5EF4-FFF2-40B4-BE49-F238E27FC236}">
                <a16:creationId xmlns:a16="http://schemas.microsoft.com/office/drawing/2014/main" id="{2A42CF8A-41A2-42C5-B6D0-0506E93875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284" y="1040092"/>
            <a:ext cx="9035480" cy="5711714"/>
          </a:xfrm>
          <a:prstGeom prst="rect">
            <a:avLst/>
          </a:prstGeom>
        </p:spPr>
      </p:pic>
      <p:sp>
        <p:nvSpPr>
          <p:cNvPr id="4" name="AutoShape 4">
            <a:extLst>
              <a:ext uri="{FF2B5EF4-FFF2-40B4-BE49-F238E27FC236}">
                <a16:creationId xmlns:a16="http://schemas.microsoft.com/office/drawing/2014/main" id="{B980CD76-FA77-4A05-BD0D-E3AA35EA2FBC}"/>
              </a:ext>
            </a:extLst>
          </p:cNvPr>
          <p:cNvSpPr>
            <a:spLocks noChangeArrowheads="1"/>
          </p:cNvSpPr>
          <p:nvPr/>
        </p:nvSpPr>
        <p:spPr bwMode="auto">
          <a:xfrm>
            <a:off x="4474825" y="5938511"/>
            <a:ext cx="180000" cy="612000"/>
          </a:xfrm>
          <a:prstGeom prst="roundRect">
            <a:avLst>
              <a:gd name="adj" fmla="val 16667"/>
            </a:avLst>
          </a:prstGeom>
          <a:noFill/>
          <a:ln w="38100">
            <a:solidFill>
              <a:srgbClr val="00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5" name="AutoShape 4">
            <a:extLst>
              <a:ext uri="{FF2B5EF4-FFF2-40B4-BE49-F238E27FC236}">
                <a16:creationId xmlns:a16="http://schemas.microsoft.com/office/drawing/2014/main" id="{4172C3F7-CD63-49FA-9F73-6F8BAAFC4E25}"/>
              </a:ext>
            </a:extLst>
          </p:cNvPr>
          <p:cNvSpPr>
            <a:spLocks noChangeArrowheads="1"/>
          </p:cNvSpPr>
          <p:nvPr/>
        </p:nvSpPr>
        <p:spPr bwMode="auto">
          <a:xfrm>
            <a:off x="3193031" y="5957669"/>
            <a:ext cx="180000" cy="6120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8" name="AutoShape 4">
            <a:extLst>
              <a:ext uri="{FF2B5EF4-FFF2-40B4-BE49-F238E27FC236}">
                <a16:creationId xmlns:a16="http://schemas.microsoft.com/office/drawing/2014/main" id="{9107AE62-F4E1-4E37-A0DE-C3EDD7B5437E}"/>
              </a:ext>
            </a:extLst>
          </p:cNvPr>
          <p:cNvSpPr>
            <a:spLocks noChangeArrowheads="1"/>
          </p:cNvSpPr>
          <p:nvPr/>
        </p:nvSpPr>
        <p:spPr bwMode="auto">
          <a:xfrm>
            <a:off x="2314584" y="5940890"/>
            <a:ext cx="745247" cy="810915"/>
          </a:xfrm>
          <a:prstGeom prst="roundRect">
            <a:avLst>
              <a:gd name="adj" fmla="val 16667"/>
            </a:avLst>
          </a:prstGeom>
          <a:noFill/>
          <a:ln w="38100">
            <a:solidFill>
              <a:srgbClr val="00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9" name="AutoShape 4">
            <a:extLst>
              <a:ext uri="{FF2B5EF4-FFF2-40B4-BE49-F238E27FC236}">
                <a16:creationId xmlns:a16="http://schemas.microsoft.com/office/drawing/2014/main" id="{D119C41E-BC85-49FA-8796-4B4345590E67}"/>
              </a:ext>
            </a:extLst>
          </p:cNvPr>
          <p:cNvSpPr>
            <a:spLocks noChangeArrowheads="1"/>
          </p:cNvSpPr>
          <p:nvPr/>
        </p:nvSpPr>
        <p:spPr bwMode="auto">
          <a:xfrm>
            <a:off x="5175699" y="5960185"/>
            <a:ext cx="396024" cy="581937"/>
          </a:xfrm>
          <a:prstGeom prst="roundRect">
            <a:avLst>
              <a:gd name="adj" fmla="val 16667"/>
            </a:avLst>
          </a:prstGeom>
          <a:noFill/>
          <a:ln w="38100">
            <a:solidFill>
              <a:srgbClr val="00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10" name="AutoShape 5">
            <a:extLst>
              <a:ext uri="{FF2B5EF4-FFF2-40B4-BE49-F238E27FC236}">
                <a16:creationId xmlns:a16="http://schemas.microsoft.com/office/drawing/2014/main" id="{60DC8867-66CE-4F34-997B-098688BF6C77}"/>
              </a:ext>
            </a:extLst>
          </p:cNvPr>
          <p:cNvSpPr>
            <a:spLocks noChangeArrowheads="1"/>
          </p:cNvSpPr>
          <p:nvPr/>
        </p:nvSpPr>
        <p:spPr bwMode="auto">
          <a:xfrm>
            <a:off x="36511" y="-27614"/>
            <a:ext cx="9144001" cy="6832601"/>
          </a:xfrm>
          <a:prstGeom prst="star24">
            <a:avLst>
              <a:gd name="adj" fmla="val 46787"/>
            </a:avLst>
          </a:prstGeom>
          <a:solidFill>
            <a:schemeClr val="accent5"/>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富山の問題は</a:t>
            </a:r>
          </a:p>
          <a:p>
            <a:pPr algn="ctr">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過去の若者流出→乳幼児減少。</a:t>
            </a:r>
            <a:endParaRPr lang="ja-JP" altLang="en-US" sz="4000" dirty="0">
              <a:solidFill>
                <a:srgbClr val="CC3300"/>
              </a:solidFill>
              <a:latin typeface="UD デジタル 教科書体 NK-B" panose="02020700000000000000" pitchFamily="18" charset="-128"/>
              <a:ea typeface="UD デジタル 教科書体 NK-B" panose="02020700000000000000" pitchFamily="18" charset="-128"/>
            </a:endParaRPr>
          </a:p>
          <a:p>
            <a:pPr algn="ctr">
              <a:spcBef>
                <a:spcPct val="0"/>
              </a:spcBef>
              <a:buFontTx/>
              <a:buNone/>
            </a:pPr>
            <a:endParaRPr lang="ja-JP" altLang="en-US" sz="800" dirty="0">
              <a:solidFill>
                <a:srgbClr val="CC3300"/>
              </a:solidFill>
              <a:latin typeface="UD デジタル 教科書体 NK-B" panose="02020700000000000000" pitchFamily="18" charset="-128"/>
              <a:ea typeface="UD デジタル 教科書体 NK-B" panose="02020700000000000000" pitchFamily="18" charset="-128"/>
            </a:endParaRPr>
          </a:p>
          <a:p>
            <a:pPr algn="ctr">
              <a:spcBef>
                <a:spcPct val="0"/>
              </a:spcBef>
              <a:buFontTx/>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この機会に、高齢者の急増する</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ct val="0"/>
              </a:spcBef>
              <a:buFontTx/>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東京から若者を呼び戻す</a:t>
            </a:r>
            <a:r>
              <a:rPr lang="en-US" altLang="ja-JP" sz="40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入れること</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ct val="0"/>
              </a:spcBef>
              <a:buFontTx/>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ができるかどうかに未来がかかる。</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algn="ctr">
              <a:lnSpc>
                <a:spcPct val="120000"/>
              </a:lnSpc>
              <a:spcBef>
                <a:spcPct val="0"/>
              </a:spcBef>
              <a:buFontTx/>
              <a:buNone/>
            </a:pPr>
            <a:r>
              <a:rPr lang="en-US" altLang="ja-JP" sz="4800" dirty="0">
                <a:solidFill>
                  <a:srgbClr val="663300"/>
                </a:solidFill>
                <a:latin typeface="Times New Roman" panose="02020603050405020304" pitchFamily="18" charset="0"/>
                <a:ea typeface="HG創英角ﾎﾟｯﾌﾟ体" panose="040B0A09000000000000" pitchFamily="49" charset="-128"/>
              </a:rPr>
              <a:t>→</a:t>
            </a:r>
            <a:r>
              <a:rPr lang="ja-JP" altLang="en-US" sz="4800" dirty="0">
                <a:solidFill>
                  <a:srgbClr val="663300"/>
                </a:solidFill>
                <a:latin typeface="Times New Roman" panose="02020603050405020304" pitchFamily="18" charset="0"/>
                <a:ea typeface="HG創英角ﾎﾟｯﾌﾟ体" panose="040B0A09000000000000" pitchFamily="49" charset="-128"/>
              </a:rPr>
              <a:t> 日本の若者は年々減る。</a:t>
            </a:r>
            <a:endParaRPr lang="en-US" altLang="ja-JP" sz="4800" dirty="0">
              <a:solidFill>
                <a:srgbClr val="663300"/>
              </a:solidFill>
              <a:latin typeface="Times New Roman" panose="02020603050405020304" pitchFamily="18" charset="0"/>
              <a:ea typeface="HG創英角ﾎﾟｯﾌﾟ体" panose="040B0A09000000000000" pitchFamily="49" charset="-128"/>
            </a:endParaRPr>
          </a:p>
          <a:p>
            <a:pPr algn="ctr">
              <a:lnSpc>
                <a:spcPct val="85000"/>
              </a:lnSpc>
              <a:spcBef>
                <a:spcPct val="0"/>
              </a:spcBef>
              <a:buFontTx/>
              <a:buNone/>
            </a:pPr>
            <a:r>
              <a:rPr lang="ja-JP" altLang="en-US" sz="4000" dirty="0">
                <a:solidFill>
                  <a:srgbClr val="663300"/>
                </a:solidFill>
                <a:latin typeface="HGP創英角ﾎﾟｯﾌﾟ体" panose="040B0A00000000000000" pitchFamily="50" charset="-128"/>
                <a:ea typeface="HGP創英角ﾎﾟｯﾌﾟ体" panose="040B0A00000000000000" pitchFamily="50" charset="-128"/>
              </a:rPr>
              <a:t>一年でも</a:t>
            </a:r>
            <a:r>
              <a:rPr lang="en-US" altLang="ja-JP" sz="4000" dirty="0">
                <a:solidFill>
                  <a:srgbClr val="663300"/>
                </a:solidFill>
                <a:latin typeface="HGP創英角ﾎﾟｯﾌﾟ体" panose="040B0A00000000000000" pitchFamily="50" charset="-128"/>
                <a:ea typeface="HGP創英角ﾎﾟｯﾌﾟ体" panose="040B0A00000000000000" pitchFamily="50" charset="-128"/>
              </a:rPr>
              <a:t>､</a:t>
            </a:r>
            <a:r>
              <a:rPr lang="ja-JP" altLang="en-US" sz="4000" dirty="0">
                <a:solidFill>
                  <a:srgbClr val="663300"/>
                </a:solidFill>
                <a:latin typeface="HGP創英角ﾎﾟｯﾌﾟ体" panose="040B0A00000000000000" pitchFamily="50" charset="-128"/>
                <a:ea typeface="HGP創英角ﾎﾟｯﾌﾟ体" panose="040B0A00000000000000" pitchFamily="50" charset="-128"/>
              </a:rPr>
              <a:t>一日でも早い対応が重要。</a:t>
            </a:r>
          </a:p>
          <a:p>
            <a:pPr algn="ctr">
              <a:buFontTx/>
              <a:buNone/>
            </a:pP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東京でも若者は減っていることを</a:t>
            </a:r>
          </a:p>
          <a:p>
            <a:pPr algn="ctr">
              <a:lnSpc>
                <a:spcPct val="85000"/>
              </a:lnSpc>
              <a:spcBef>
                <a:spcPct val="0"/>
              </a:spcBef>
              <a:buFontTx/>
              <a:buNone/>
            </a:pP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富山の人間がまず理解して</a:t>
            </a:r>
          </a:p>
          <a:p>
            <a:pPr algn="ctr">
              <a:lnSpc>
                <a:spcPct val="85000"/>
              </a:lnSpc>
              <a:spcBef>
                <a:spcPct val="0"/>
              </a:spcBef>
              <a:buFontTx/>
              <a:buNone/>
            </a:pP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伝えて行かねば！</a:t>
            </a:r>
          </a:p>
        </p:txBody>
      </p:sp>
    </p:spTree>
    <p:extLst>
      <p:ext uri="{BB962C8B-B14F-4D97-AF65-F5344CB8AC3E}">
        <p14:creationId xmlns:p14="http://schemas.microsoft.com/office/powerpoint/2010/main" val="462296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p:cTn id="7" dur="500" fill="hold"/>
                                        <p:tgtEl>
                                          <p:spTgt spid="10">
                                            <p:bg/>
                                          </p:spTgt>
                                        </p:tgtEl>
                                        <p:attrNameLst>
                                          <p:attrName>ppt_w</p:attrName>
                                        </p:attrNameLst>
                                      </p:cBhvr>
                                      <p:tavLst>
                                        <p:tav tm="0">
                                          <p:val>
                                            <p:strVal val="2/3*#ppt_w"/>
                                          </p:val>
                                        </p:tav>
                                        <p:tav tm="100000">
                                          <p:val>
                                            <p:strVal val="#ppt_w"/>
                                          </p:val>
                                        </p:tav>
                                      </p:tavLst>
                                    </p:anim>
                                    <p:anim calcmode="lin" valueType="num">
                                      <p:cBhvr>
                                        <p:cTn id="8" dur="500" fill="hold"/>
                                        <p:tgtEl>
                                          <p:spTgt spid="10">
                                            <p:bg/>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p:cTn id="13" dur="500" fill="hold"/>
                                        <p:tgtEl>
                                          <p:spTgt spid="10">
                                            <p:txEl>
                                              <p:pRg st="0" end="0"/>
                                            </p:txEl>
                                          </p:spTgt>
                                        </p:tgtEl>
                                        <p:attrNameLst>
                                          <p:attrName>ppt_w</p:attrName>
                                        </p:attrNameLst>
                                      </p:cBhvr>
                                      <p:tavLst>
                                        <p:tav tm="0">
                                          <p:val>
                                            <p:strVal val="2/3*#ppt_w"/>
                                          </p:val>
                                        </p:tav>
                                        <p:tav tm="100000">
                                          <p:val>
                                            <p:strVal val="#ppt_w"/>
                                          </p:val>
                                        </p:tav>
                                      </p:tavLst>
                                    </p:anim>
                                    <p:anim calcmode="lin" valueType="num">
                                      <p:cBhvr>
                                        <p:cTn id="14" dur="500" fill="hold"/>
                                        <p:tgtEl>
                                          <p:spTgt spid="10">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p:cTn id="19" dur="500" fill="hold"/>
                                        <p:tgtEl>
                                          <p:spTgt spid="10">
                                            <p:txEl>
                                              <p:pRg st="1" end="1"/>
                                            </p:txEl>
                                          </p:spTgt>
                                        </p:tgtEl>
                                        <p:attrNameLst>
                                          <p:attrName>ppt_w</p:attrName>
                                        </p:attrNameLst>
                                      </p:cBhvr>
                                      <p:tavLst>
                                        <p:tav tm="0">
                                          <p:val>
                                            <p:strVal val="2/3*#ppt_w"/>
                                          </p:val>
                                        </p:tav>
                                        <p:tav tm="100000">
                                          <p:val>
                                            <p:strVal val="#ppt_w"/>
                                          </p:val>
                                        </p:tav>
                                      </p:tavLst>
                                    </p:anim>
                                    <p:anim calcmode="lin" valueType="num">
                                      <p:cBhvr>
                                        <p:cTn id="20" dur="500" fill="hold"/>
                                        <p:tgtEl>
                                          <p:spTgt spid="10">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p:cTn id="25" dur="500" fill="hold"/>
                                        <p:tgtEl>
                                          <p:spTgt spid="10">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10">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p:cTn id="31" dur="500" fill="hold"/>
                                        <p:tgtEl>
                                          <p:spTgt spid="10">
                                            <p:txEl>
                                              <p:pRg st="4" end="4"/>
                                            </p:txEl>
                                          </p:spTgt>
                                        </p:tgtEl>
                                        <p:attrNameLst>
                                          <p:attrName>ppt_w</p:attrName>
                                        </p:attrNameLst>
                                      </p:cBhvr>
                                      <p:tavLst>
                                        <p:tav tm="0">
                                          <p:val>
                                            <p:strVal val="2/3*#ppt_w"/>
                                          </p:val>
                                        </p:tav>
                                        <p:tav tm="100000">
                                          <p:val>
                                            <p:strVal val="#ppt_w"/>
                                          </p:val>
                                        </p:tav>
                                      </p:tavLst>
                                    </p:anim>
                                    <p:anim calcmode="lin" valueType="num">
                                      <p:cBhvr>
                                        <p:cTn id="32" dur="500" fill="hold"/>
                                        <p:tgtEl>
                                          <p:spTgt spid="10">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p:cTn id="37" dur="500" fill="hold"/>
                                        <p:tgtEl>
                                          <p:spTgt spid="10">
                                            <p:txEl>
                                              <p:pRg st="5" end="5"/>
                                            </p:txEl>
                                          </p:spTgt>
                                        </p:tgtEl>
                                        <p:attrNameLst>
                                          <p:attrName>ppt_w</p:attrName>
                                        </p:attrNameLst>
                                      </p:cBhvr>
                                      <p:tavLst>
                                        <p:tav tm="0">
                                          <p:val>
                                            <p:strVal val="2/3*#ppt_w"/>
                                          </p:val>
                                        </p:tav>
                                        <p:tav tm="100000">
                                          <p:val>
                                            <p:strVal val="#ppt_w"/>
                                          </p:val>
                                        </p:tav>
                                      </p:tavLst>
                                    </p:anim>
                                    <p:anim calcmode="lin" valueType="num">
                                      <p:cBhvr>
                                        <p:cTn id="38" dur="500" fill="hold"/>
                                        <p:tgtEl>
                                          <p:spTgt spid="10">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 calcmode="lin" valueType="num">
                                      <p:cBhvr>
                                        <p:cTn id="43" dur="500" fill="hold"/>
                                        <p:tgtEl>
                                          <p:spTgt spid="10">
                                            <p:txEl>
                                              <p:pRg st="6" end="6"/>
                                            </p:txEl>
                                          </p:spTgt>
                                        </p:tgtEl>
                                        <p:attrNameLst>
                                          <p:attrName>ppt_w</p:attrName>
                                        </p:attrNameLst>
                                      </p:cBhvr>
                                      <p:tavLst>
                                        <p:tav tm="0">
                                          <p:val>
                                            <p:strVal val="2/3*#ppt_w"/>
                                          </p:val>
                                        </p:tav>
                                        <p:tav tm="100000">
                                          <p:val>
                                            <p:strVal val="#ppt_w"/>
                                          </p:val>
                                        </p:tav>
                                      </p:tavLst>
                                    </p:anim>
                                    <p:anim calcmode="lin" valueType="num">
                                      <p:cBhvr>
                                        <p:cTn id="44" dur="500" fill="hold"/>
                                        <p:tgtEl>
                                          <p:spTgt spid="10">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272" fill="hold" grpId="0" nodeType="clickEffect">
                                  <p:stCondLst>
                                    <p:cond delay="0"/>
                                  </p:stCondLst>
                                  <p:childTnLst>
                                    <p:set>
                                      <p:cBhvr>
                                        <p:cTn id="48" dur="1" fill="hold">
                                          <p:stCondLst>
                                            <p:cond delay="0"/>
                                          </p:stCondLst>
                                        </p:cTn>
                                        <p:tgtEl>
                                          <p:spTgt spid="10">
                                            <p:txEl>
                                              <p:pRg st="7" end="7"/>
                                            </p:txEl>
                                          </p:spTgt>
                                        </p:tgtEl>
                                        <p:attrNameLst>
                                          <p:attrName>style.visibility</p:attrName>
                                        </p:attrNameLst>
                                      </p:cBhvr>
                                      <p:to>
                                        <p:strVal val="visible"/>
                                      </p:to>
                                    </p:set>
                                    <p:anim calcmode="lin" valueType="num">
                                      <p:cBhvr>
                                        <p:cTn id="49" dur="500" fill="hold"/>
                                        <p:tgtEl>
                                          <p:spTgt spid="10">
                                            <p:txEl>
                                              <p:pRg st="7" end="7"/>
                                            </p:txEl>
                                          </p:spTgt>
                                        </p:tgtEl>
                                        <p:attrNameLst>
                                          <p:attrName>ppt_w</p:attrName>
                                        </p:attrNameLst>
                                      </p:cBhvr>
                                      <p:tavLst>
                                        <p:tav tm="0">
                                          <p:val>
                                            <p:strVal val="2/3*#ppt_w"/>
                                          </p:val>
                                        </p:tav>
                                        <p:tav tm="100000">
                                          <p:val>
                                            <p:strVal val="#ppt_w"/>
                                          </p:val>
                                        </p:tav>
                                      </p:tavLst>
                                    </p:anim>
                                    <p:anim calcmode="lin" valueType="num">
                                      <p:cBhvr>
                                        <p:cTn id="50" dur="500" fill="hold"/>
                                        <p:tgtEl>
                                          <p:spTgt spid="10">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272" fill="hold" grpId="0" nodeType="clickEffect">
                                  <p:stCondLst>
                                    <p:cond delay="0"/>
                                  </p:stCondLst>
                                  <p:childTnLst>
                                    <p:set>
                                      <p:cBhvr>
                                        <p:cTn id="54" dur="1" fill="hold">
                                          <p:stCondLst>
                                            <p:cond delay="0"/>
                                          </p:stCondLst>
                                        </p:cTn>
                                        <p:tgtEl>
                                          <p:spTgt spid="10">
                                            <p:txEl>
                                              <p:pRg st="8" end="8"/>
                                            </p:txEl>
                                          </p:spTgt>
                                        </p:tgtEl>
                                        <p:attrNameLst>
                                          <p:attrName>style.visibility</p:attrName>
                                        </p:attrNameLst>
                                      </p:cBhvr>
                                      <p:to>
                                        <p:strVal val="visible"/>
                                      </p:to>
                                    </p:set>
                                    <p:anim calcmode="lin" valueType="num">
                                      <p:cBhvr>
                                        <p:cTn id="55" dur="500" fill="hold"/>
                                        <p:tgtEl>
                                          <p:spTgt spid="10">
                                            <p:txEl>
                                              <p:pRg st="8" end="8"/>
                                            </p:txEl>
                                          </p:spTgt>
                                        </p:tgtEl>
                                        <p:attrNameLst>
                                          <p:attrName>ppt_w</p:attrName>
                                        </p:attrNameLst>
                                      </p:cBhvr>
                                      <p:tavLst>
                                        <p:tav tm="0">
                                          <p:val>
                                            <p:strVal val="2/3*#ppt_w"/>
                                          </p:val>
                                        </p:tav>
                                        <p:tav tm="100000">
                                          <p:val>
                                            <p:strVal val="#ppt_w"/>
                                          </p:val>
                                        </p:tav>
                                      </p:tavLst>
                                    </p:anim>
                                    <p:anim calcmode="lin" valueType="num">
                                      <p:cBhvr>
                                        <p:cTn id="56" dur="500" fill="hold"/>
                                        <p:tgtEl>
                                          <p:spTgt spid="10">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272" fill="hold" grpId="0" nodeType="clickEffect">
                                  <p:stCondLst>
                                    <p:cond delay="0"/>
                                  </p:stCondLst>
                                  <p:childTnLst>
                                    <p:set>
                                      <p:cBhvr>
                                        <p:cTn id="60" dur="1" fill="hold">
                                          <p:stCondLst>
                                            <p:cond delay="0"/>
                                          </p:stCondLst>
                                        </p:cTn>
                                        <p:tgtEl>
                                          <p:spTgt spid="10">
                                            <p:txEl>
                                              <p:pRg st="9" end="9"/>
                                            </p:txEl>
                                          </p:spTgt>
                                        </p:tgtEl>
                                        <p:attrNameLst>
                                          <p:attrName>style.visibility</p:attrName>
                                        </p:attrNameLst>
                                      </p:cBhvr>
                                      <p:to>
                                        <p:strVal val="visible"/>
                                      </p:to>
                                    </p:set>
                                    <p:anim calcmode="lin" valueType="num">
                                      <p:cBhvr>
                                        <p:cTn id="61" dur="500" fill="hold"/>
                                        <p:tgtEl>
                                          <p:spTgt spid="10">
                                            <p:txEl>
                                              <p:pRg st="9" end="9"/>
                                            </p:txEl>
                                          </p:spTgt>
                                        </p:tgtEl>
                                        <p:attrNameLst>
                                          <p:attrName>ppt_w</p:attrName>
                                        </p:attrNameLst>
                                      </p:cBhvr>
                                      <p:tavLst>
                                        <p:tav tm="0">
                                          <p:val>
                                            <p:strVal val="2/3*#ppt_w"/>
                                          </p:val>
                                        </p:tav>
                                        <p:tav tm="100000">
                                          <p:val>
                                            <p:strVal val="#ppt_w"/>
                                          </p:val>
                                        </p:tav>
                                      </p:tavLst>
                                    </p:anim>
                                    <p:anim calcmode="lin" valueType="num">
                                      <p:cBhvr>
                                        <p:cTn id="62" dur="500" fill="hold"/>
                                        <p:tgtEl>
                                          <p:spTgt spid="10">
                                            <p:txEl>
                                              <p:pRg st="9" end="9"/>
                                            </p:txEl>
                                          </p:spTgt>
                                        </p:tgtEl>
                                        <p:attrNameLst>
                                          <p:attrName>ppt_h</p:attrName>
                                        </p:attrNameLst>
                                      </p:cBhvr>
                                      <p:tavLst>
                                        <p:tav tm="0">
                                          <p:val>
                                            <p:strVal val="2/3*#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272" fill="hold" grpId="0" nodeType="clickEffect">
                                  <p:stCondLst>
                                    <p:cond delay="0"/>
                                  </p:stCondLst>
                                  <p:childTnLst>
                                    <p:set>
                                      <p:cBhvr>
                                        <p:cTn id="66" dur="1" fill="hold">
                                          <p:stCondLst>
                                            <p:cond delay="0"/>
                                          </p:stCondLst>
                                        </p:cTn>
                                        <p:tgtEl>
                                          <p:spTgt spid="10">
                                            <p:txEl>
                                              <p:pRg st="10" end="10"/>
                                            </p:txEl>
                                          </p:spTgt>
                                        </p:tgtEl>
                                        <p:attrNameLst>
                                          <p:attrName>style.visibility</p:attrName>
                                        </p:attrNameLst>
                                      </p:cBhvr>
                                      <p:to>
                                        <p:strVal val="visible"/>
                                      </p:to>
                                    </p:set>
                                    <p:anim calcmode="lin" valueType="num">
                                      <p:cBhvr>
                                        <p:cTn id="67" dur="500" fill="hold"/>
                                        <p:tgtEl>
                                          <p:spTgt spid="10">
                                            <p:txEl>
                                              <p:pRg st="10" end="10"/>
                                            </p:txEl>
                                          </p:spTgt>
                                        </p:tgtEl>
                                        <p:attrNameLst>
                                          <p:attrName>ppt_w</p:attrName>
                                        </p:attrNameLst>
                                      </p:cBhvr>
                                      <p:tavLst>
                                        <p:tav tm="0">
                                          <p:val>
                                            <p:strVal val="2/3*#ppt_w"/>
                                          </p:val>
                                        </p:tav>
                                        <p:tav tm="100000">
                                          <p:val>
                                            <p:strVal val="#ppt_w"/>
                                          </p:val>
                                        </p:tav>
                                      </p:tavLst>
                                    </p:anim>
                                    <p:anim calcmode="lin" valueType="num">
                                      <p:cBhvr>
                                        <p:cTn id="68" dur="500" fill="hold"/>
                                        <p:tgtEl>
                                          <p:spTgt spid="10">
                                            <p:txEl>
                                              <p:pRg st="10" end="1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ECCEB1B-184D-440F-8C31-A975BF347164}"/>
              </a:ext>
            </a:extLst>
          </p:cNvPr>
          <p:cNvSpPr txBox="1">
            <a:spLocks noChangeArrowheads="1"/>
          </p:cNvSpPr>
          <p:nvPr/>
        </p:nvSpPr>
        <p:spPr bwMode="auto">
          <a:xfrm>
            <a:off x="0" y="38873"/>
            <a:ext cx="9107586" cy="1301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800" dirty="0">
                <a:latin typeface="HGP創英角ｺﾞｼｯｸUB" panose="020B0900000000000000" pitchFamily="50" charset="-128"/>
                <a:ea typeface="HGP創英角ｺﾞｼｯｸUB" panose="020B0900000000000000" pitchFamily="50" charset="-128"/>
              </a:rPr>
              <a:t>“モデル化”</a:t>
            </a:r>
            <a:r>
              <a:rPr lang="ja-JP" altLang="en-US" sz="4000" dirty="0">
                <a:latin typeface="HGP創英角ｺﾞｼｯｸUB" panose="020B0900000000000000" pitchFamily="50" charset="-128"/>
                <a:ea typeface="HGP創英角ｺﾞｼｯｸUB" panose="020B0900000000000000" pitchFamily="50" charset="-128"/>
              </a:rPr>
              <a:t>の前に</a:t>
            </a:r>
            <a:r>
              <a:rPr lang="ja-JP" altLang="en-US" sz="4800" dirty="0">
                <a:latin typeface="HGP創英角ｺﾞｼｯｸUB" panose="020B0900000000000000" pitchFamily="50" charset="-128"/>
                <a:ea typeface="HGP創英角ｺﾞｼｯｸUB" panose="020B0900000000000000" pitchFamily="50" charset="-128"/>
              </a:rPr>
              <a:t>事実確認・発見</a:t>
            </a:r>
            <a:endParaRPr lang="en-US" altLang="ja-JP" sz="4000" dirty="0">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3600" dirty="0">
                <a:latin typeface="HGP創英角ｺﾞｼｯｸUB" panose="020B0900000000000000" pitchFamily="50" charset="-128"/>
                <a:ea typeface="HGP創英角ｺﾞｼｯｸUB" panose="020B0900000000000000" pitchFamily="50" charset="-128"/>
              </a:rPr>
              <a:t>コロナ禍はファクトファインディングの教科書</a:t>
            </a:r>
            <a:endParaRPr lang="en-US" altLang="ja-JP" sz="3600" dirty="0">
              <a:latin typeface="HGP創英角ｺﾞｼｯｸUB" panose="020B0900000000000000" pitchFamily="50" charset="-128"/>
              <a:ea typeface="HGP創英角ｺﾞｼｯｸUB" panose="020B0900000000000000" pitchFamily="50" charset="-128"/>
            </a:endParaRPr>
          </a:p>
        </p:txBody>
      </p:sp>
      <p:sp>
        <p:nvSpPr>
          <p:cNvPr id="3389443" name="Text Box 3">
            <a:extLst>
              <a:ext uri="{FF2B5EF4-FFF2-40B4-BE49-F238E27FC236}">
                <a16:creationId xmlns:a16="http://schemas.microsoft.com/office/drawing/2014/main" id="{B6294455-3018-40A5-89B8-C1F6EC3ECCE9}"/>
              </a:ext>
            </a:extLst>
          </p:cNvPr>
          <p:cNvSpPr txBox="1">
            <a:spLocks noChangeArrowheads="1"/>
          </p:cNvSpPr>
          <p:nvPr/>
        </p:nvSpPr>
        <p:spPr bwMode="auto">
          <a:xfrm>
            <a:off x="36414" y="1484784"/>
            <a:ext cx="9107586" cy="5388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1200"/>
              </a:spcBef>
              <a:buFontTx/>
              <a:buNone/>
            </a:pPr>
            <a:r>
              <a:rPr lang="ja-JP" altLang="en-US" sz="5400" dirty="0">
                <a:solidFill>
                  <a:srgbClr val="006699"/>
                </a:solidFill>
                <a:latin typeface="HGP創英角ﾎﾟｯﾌﾟ体" panose="040B0A00000000000000" pitchFamily="50" charset="-128"/>
                <a:ea typeface="HGP創英角ﾎﾟｯﾌﾟ体" panose="040B0A00000000000000" pitchFamily="50" charset="-128"/>
              </a:rPr>
              <a:t>① 絶対数を自分で調べる</a:t>
            </a:r>
            <a:endParaRPr lang="en-US" altLang="ja-JP" sz="5400" dirty="0">
              <a:solidFill>
                <a:srgbClr val="006699"/>
              </a:solidFill>
              <a:latin typeface="HGP創英角ﾎﾟｯﾌﾟ体" panose="040B0A00000000000000" pitchFamily="50" charset="-128"/>
              <a:ea typeface="HGP創英角ﾎﾟｯﾌﾟ体" panose="040B0A00000000000000" pitchFamily="50" charset="-128"/>
            </a:endParaRPr>
          </a:p>
          <a:p>
            <a:pPr marL="174625" eaLnBrk="1" hangingPunct="1">
              <a:spcBef>
                <a:spcPts val="60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 テレビは見ず</a:t>
            </a:r>
            <a:r>
              <a:rPr lang="en-US" altLang="ja-JP" sz="36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 “数理モデル”は使わない</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a:p>
            <a:pPr marL="174625" eaLnBrk="1" hangingPunct="1">
              <a:spcBef>
                <a:spcPts val="0"/>
              </a:spcBef>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←“率”ではなく分子分母の実数を確認する</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a:p>
            <a:pPr marL="174625" eaLnBrk="1" hangingPunct="1">
              <a:spcBef>
                <a:spcPts val="0"/>
              </a:spcBef>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 </a:t>
            </a: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省力化せず</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一通りの数字を並べて比較する</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1800"/>
              </a:spcBef>
              <a:buFontTx/>
              <a:buNone/>
            </a:pPr>
            <a:r>
              <a:rPr lang="ja-JP" altLang="en-US" sz="5400" dirty="0">
                <a:solidFill>
                  <a:srgbClr val="006699"/>
                </a:solidFill>
                <a:latin typeface="HGP創英角ﾎﾟｯﾌﾟ体" panose="040B0A00000000000000" pitchFamily="50" charset="-128"/>
                <a:ea typeface="HGP創英角ﾎﾟｯﾌﾟ体" panose="040B0A00000000000000" pitchFamily="50" charset="-128"/>
              </a:rPr>
              <a:t>② 証明よりも反証を重視する</a:t>
            </a:r>
            <a:endParaRPr lang="en-US" altLang="ja-JP" sz="5400" dirty="0">
              <a:solidFill>
                <a:srgbClr val="006699"/>
              </a:solidFill>
              <a:latin typeface="HGP創英角ﾎﾟｯﾌﾟ体" panose="040B0A00000000000000" pitchFamily="50" charset="-128"/>
              <a:ea typeface="HGP創英角ﾎﾟｯﾌﾟ体" panose="040B0A00000000000000" pitchFamily="50" charset="-128"/>
            </a:endParaRPr>
          </a:p>
          <a:p>
            <a:pPr marL="174625" eaLnBrk="1" hangingPunct="1">
              <a:spcBef>
                <a:spcPts val="600"/>
              </a:spcBef>
              <a:buNone/>
              <a:tabLst>
                <a:tab pos="174625" algn="l"/>
              </a:tabLst>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 専門家は、事実を</a:t>
            </a: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じっくり</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証明するのが仕事</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a:p>
            <a:pPr marL="808038" indent="-633413" eaLnBrk="1" hangingPunct="1">
              <a:lnSpc>
                <a:spcPct val="85000"/>
              </a:lnSpc>
              <a:spcBef>
                <a:spcPts val="600"/>
              </a:spcBef>
              <a:buNone/>
              <a:tabLst>
                <a:tab pos="808038" algn="l"/>
              </a:tabLst>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 だが事実発見＆対処には、反証のある話を発見して、排除していくことの方が重要</a:t>
            </a:r>
            <a:endParaRPr lang="ja-JP" altLang="en-US" sz="5400" dirty="0">
              <a:solidFill>
                <a:srgbClr val="6633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933263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89443">
                                            <p:txEl>
                                              <p:pRg st="0" end="0"/>
                                            </p:txEl>
                                          </p:spTgt>
                                        </p:tgtEl>
                                        <p:attrNameLst>
                                          <p:attrName>style.visibility</p:attrName>
                                        </p:attrNameLst>
                                      </p:cBhvr>
                                      <p:to>
                                        <p:strVal val="visible"/>
                                      </p:to>
                                    </p:set>
                                    <p:animEffect transition="in" filter="wipe(left)">
                                      <p:cBhvr>
                                        <p:cTn id="7" dur="500"/>
                                        <p:tgtEl>
                                          <p:spTgt spid="33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89443">
                                            <p:txEl>
                                              <p:pRg st="1" end="1"/>
                                            </p:txEl>
                                          </p:spTgt>
                                        </p:tgtEl>
                                        <p:attrNameLst>
                                          <p:attrName>style.visibility</p:attrName>
                                        </p:attrNameLst>
                                      </p:cBhvr>
                                      <p:to>
                                        <p:strVal val="visible"/>
                                      </p:to>
                                    </p:set>
                                    <p:animEffect transition="in" filter="wipe(left)">
                                      <p:cBhvr>
                                        <p:cTn id="12" dur="500"/>
                                        <p:tgtEl>
                                          <p:spTgt spid="3389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89443">
                                            <p:txEl>
                                              <p:pRg st="2" end="2"/>
                                            </p:txEl>
                                          </p:spTgt>
                                        </p:tgtEl>
                                        <p:attrNameLst>
                                          <p:attrName>style.visibility</p:attrName>
                                        </p:attrNameLst>
                                      </p:cBhvr>
                                      <p:to>
                                        <p:strVal val="visible"/>
                                      </p:to>
                                    </p:set>
                                    <p:animEffect transition="in" filter="wipe(left)">
                                      <p:cBhvr>
                                        <p:cTn id="17" dur="500"/>
                                        <p:tgtEl>
                                          <p:spTgt spid="3389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89443">
                                            <p:txEl>
                                              <p:pRg st="3" end="3"/>
                                            </p:txEl>
                                          </p:spTgt>
                                        </p:tgtEl>
                                        <p:attrNameLst>
                                          <p:attrName>style.visibility</p:attrName>
                                        </p:attrNameLst>
                                      </p:cBhvr>
                                      <p:to>
                                        <p:strVal val="visible"/>
                                      </p:to>
                                    </p:set>
                                    <p:animEffect transition="in" filter="wipe(left)">
                                      <p:cBhvr>
                                        <p:cTn id="22" dur="500"/>
                                        <p:tgtEl>
                                          <p:spTgt spid="3389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89443">
                                            <p:txEl>
                                              <p:pRg st="4" end="4"/>
                                            </p:txEl>
                                          </p:spTgt>
                                        </p:tgtEl>
                                        <p:attrNameLst>
                                          <p:attrName>style.visibility</p:attrName>
                                        </p:attrNameLst>
                                      </p:cBhvr>
                                      <p:to>
                                        <p:strVal val="visible"/>
                                      </p:to>
                                    </p:set>
                                    <p:animEffect transition="in" filter="wipe(left)">
                                      <p:cBhvr>
                                        <p:cTn id="27" dur="500"/>
                                        <p:tgtEl>
                                          <p:spTgt spid="33894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89443">
                                            <p:txEl>
                                              <p:pRg st="5" end="5"/>
                                            </p:txEl>
                                          </p:spTgt>
                                        </p:tgtEl>
                                        <p:attrNameLst>
                                          <p:attrName>style.visibility</p:attrName>
                                        </p:attrNameLst>
                                      </p:cBhvr>
                                      <p:to>
                                        <p:strVal val="visible"/>
                                      </p:to>
                                    </p:set>
                                    <p:animEffect transition="in" filter="wipe(left)">
                                      <p:cBhvr>
                                        <p:cTn id="32" dur="500"/>
                                        <p:tgtEl>
                                          <p:spTgt spid="33894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89443">
                                            <p:txEl>
                                              <p:pRg st="6" end="6"/>
                                            </p:txEl>
                                          </p:spTgt>
                                        </p:tgtEl>
                                        <p:attrNameLst>
                                          <p:attrName>style.visibility</p:attrName>
                                        </p:attrNameLst>
                                      </p:cBhvr>
                                      <p:to>
                                        <p:strVal val="visible"/>
                                      </p:to>
                                    </p:set>
                                    <p:animEffect transition="in" filter="wipe(left)">
                                      <p:cBhvr>
                                        <p:cTn id="37" dur="500"/>
                                        <p:tgtEl>
                                          <p:spTgt spid="33894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4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ECCEB1B-184D-440F-8C31-A975BF347164}"/>
              </a:ext>
            </a:extLst>
          </p:cNvPr>
          <p:cNvSpPr txBox="1">
            <a:spLocks noChangeArrowheads="1"/>
          </p:cNvSpPr>
          <p:nvPr/>
        </p:nvSpPr>
        <p:spPr bwMode="auto">
          <a:xfrm>
            <a:off x="89693" y="44624"/>
            <a:ext cx="89646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800" dirty="0">
                <a:latin typeface="HGP創英角ｺﾞｼｯｸUB" panose="020B0900000000000000" pitchFamily="50" charset="-128"/>
                <a:ea typeface="HGP創英角ｺﾞｼｯｸUB" panose="020B0900000000000000" pitchFamily="50" charset="-128"/>
              </a:rPr>
              <a:t>富山のＵＩターン促進のポイントは</a:t>
            </a:r>
          </a:p>
        </p:txBody>
      </p:sp>
      <p:sp>
        <p:nvSpPr>
          <p:cNvPr id="4" name="Text Box 3">
            <a:extLst>
              <a:ext uri="{FF2B5EF4-FFF2-40B4-BE49-F238E27FC236}">
                <a16:creationId xmlns:a16="http://schemas.microsoft.com/office/drawing/2014/main" id="{BDEA66CA-EF41-4A4E-B33F-7CF718D2B293}"/>
              </a:ext>
            </a:extLst>
          </p:cNvPr>
          <p:cNvSpPr txBox="1">
            <a:spLocks noChangeArrowheads="1"/>
          </p:cNvSpPr>
          <p:nvPr/>
        </p:nvSpPr>
        <p:spPr bwMode="auto">
          <a:xfrm>
            <a:off x="179387" y="1100027"/>
            <a:ext cx="8964613" cy="5631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720725" indent="-720725" eaLnBrk="1" hangingPunct="1">
              <a:lnSpc>
                <a:spcPct val="85000"/>
              </a:lnSpc>
              <a:spcBef>
                <a:spcPts val="600"/>
              </a:spcBef>
              <a:buFontTx/>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〇 仕事：豊富にあり</a:t>
            </a:r>
            <a:r>
              <a:rPr lang="en-US" altLang="ja-JP" sz="4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給与もまあまあ</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a:p>
            <a:pPr marL="720725" indent="-720725" eaLnBrk="1" hangingPunct="1">
              <a:lnSpc>
                <a:spcPct val="85000"/>
              </a:lnSpc>
              <a:spcBef>
                <a:spcPts val="1800"/>
              </a:spcBef>
              <a:buFontTx/>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 居住環境： 広い家が借りられる</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marL="720725" indent="-720725" eaLnBrk="1" hangingPunct="1">
              <a:lnSpc>
                <a:spcPct val="85000"/>
              </a:lnSpc>
              <a:spcBef>
                <a:spcPts val="1800"/>
              </a:spcBef>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 教育環境： 公教育の環境は堅実</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a:p>
            <a:pPr marL="720725" indent="-720725" eaLnBrk="1" hangingPunct="1">
              <a:lnSpc>
                <a:spcPct val="85000"/>
              </a:lnSpc>
              <a:spcBef>
                <a:spcPts val="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　　 特色ある国際教育、地域教育などは目立たない</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720725" indent="-720725" eaLnBrk="1" hangingPunct="1">
              <a:lnSpc>
                <a:spcPct val="85000"/>
              </a:lnSpc>
              <a:spcBef>
                <a:spcPts val="1800"/>
              </a:spcBef>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〇</a:t>
            </a:r>
            <a:r>
              <a:rPr lang="en-US" altLang="ja-JP" sz="4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 気候： 冬の陰鬱さは東京の対極</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marL="720725" indent="-720725" eaLnBrk="1" hangingPunct="1">
              <a:lnSpc>
                <a:spcPct val="85000"/>
              </a:lnSpc>
              <a:spcBef>
                <a:spcPts val="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　　 でもその晴れ間の爽やかさは東京には絶対ない</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720725" indent="-720725" eaLnBrk="1" hangingPunct="1">
              <a:lnSpc>
                <a:spcPct val="85000"/>
              </a:lnSpc>
              <a:spcBef>
                <a:spcPts val="2400"/>
              </a:spcBef>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〇</a:t>
            </a:r>
            <a:r>
              <a:rPr lang="en-US" altLang="ja-JP" sz="4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 足： 車は至便</a:t>
            </a:r>
            <a:r>
              <a:rPr lang="en-US" altLang="ja-JP" sz="4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歩く暮らしは不便</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a:p>
            <a:pPr marL="720725" indent="-720725" eaLnBrk="1" hangingPunct="1">
              <a:lnSpc>
                <a:spcPct val="85000"/>
              </a:lnSpc>
              <a:spcBef>
                <a:spcPts val="1800"/>
              </a:spcBef>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〇</a:t>
            </a:r>
            <a:r>
              <a:rPr lang="en-US" altLang="ja-JP" sz="4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 遊び： 自然は最高</a:t>
            </a:r>
            <a:r>
              <a:rPr lang="en-US" altLang="ja-JP" sz="4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町は寂しい</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419766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ECCEB1B-184D-440F-8C31-A975BF347164}"/>
              </a:ext>
            </a:extLst>
          </p:cNvPr>
          <p:cNvSpPr txBox="1">
            <a:spLocks noChangeArrowheads="1"/>
          </p:cNvSpPr>
          <p:nvPr/>
        </p:nvSpPr>
        <p:spPr bwMode="auto">
          <a:xfrm>
            <a:off x="89693" y="44624"/>
            <a:ext cx="89646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800" dirty="0">
                <a:latin typeface="HGP創英角ｺﾞｼｯｸUB" panose="020B0900000000000000" pitchFamily="50" charset="-128"/>
                <a:ea typeface="HGP創英角ｺﾞｼｯｸUB" panose="020B0900000000000000" pitchFamily="50" charset="-128"/>
              </a:rPr>
              <a:t>富山のＵＩターン促進のポイントは</a:t>
            </a:r>
          </a:p>
        </p:txBody>
      </p:sp>
      <p:sp>
        <p:nvSpPr>
          <p:cNvPr id="4" name="Text Box 3">
            <a:extLst>
              <a:ext uri="{FF2B5EF4-FFF2-40B4-BE49-F238E27FC236}">
                <a16:creationId xmlns:a16="http://schemas.microsoft.com/office/drawing/2014/main" id="{BDEA66CA-EF41-4A4E-B33F-7CF718D2B293}"/>
              </a:ext>
            </a:extLst>
          </p:cNvPr>
          <p:cNvSpPr txBox="1">
            <a:spLocks noChangeArrowheads="1"/>
          </p:cNvSpPr>
          <p:nvPr/>
        </p:nvSpPr>
        <p:spPr bwMode="auto">
          <a:xfrm>
            <a:off x="179387" y="1100027"/>
            <a:ext cx="8964613" cy="5631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720725" indent="-720725" eaLnBrk="1" hangingPunct="1">
              <a:lnSpc>
                <a:spcPct val="85000"/>
              </a:lnSpc>
              <a:spcBef>
                <a:spcPts val="600"/>
              </a:spcBef>
              <a:buFontTx/>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〇 仕事：豊富にあり</a:t>
            </a:r>
            <a:r>
              <a:rPr lang="en-US" altLang="ja-JP" sz="4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給与もまあまあ</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a:p>
            <a:pPr marL="720725" indent="-720725" eaLnBrk="1" hangingPunct="1">
              <a:lnSpc>
                <a:spcPct val="85000"/>
              </a:lnSpc>
              <a:spcBef>
                <a:spcPts val="1800"/>
              </a:spcBef>
              <a:buFontTx/>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 居住環境： 広い家が借りられる</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marL="720725" indent="-720725" eaLnBrk="1" hangingPunct="1">
              <a:lnSpc>
                <a:spcPct val="85000"/>
              </a:lnSpc>
              <a:spcBef>
                <a:spcPts val="1800"/>
              </a:spcBef>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 教育環境： 公教育の環境は堅実</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a:p>
            <a:pPr marL="720725" indent="-720725" eaLnBrk="1" hangingPunct="1">
              <a:lnSpc>
                <a:spcPct val="85000"/>
              </a:lnSpc>
              <a:spcBef>
                <a:spcPts val="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　　 特色ある国際教育、地域教育などは目立たない</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720725" indent="-720725" eaLnBrk="1" hangingPunct="1">
              <a:lnSpc>
                <a:spcPct val="85000"/>
              </a:lnSpc>
              <a:spcBef>
                <a:spcPts val="1800"/>
              </a:spcBef>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〇</a:t>
            </a:r>
            <a:r>
              <a:rPr lang="en-US" altLang="ja-JP" sz="4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 気候： 冬は陰鬱</a:t>
            </a:r>
            <a:r>
              <a:rPr lang="en-US" altLang="ja-JP" sz="4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夏秋は爽やか</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marL="720725" indent="-720725" eaLnBrk="1" hangingPunct="1">
              <a:lnSpc>
                <a:spcPct val="85000"/>
              </a:lnSpc>
              <a:spcBef>
                <a:spcPts val="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　　 でも</a:t>
            </a:r>
            <a:r>
              <a:rPr lang="ja-JP" altLang="en-US" u="sng" dirty="0">
                <a:solidFill>
                  <a:srgbClr val="663300"/>
                </a:solidFill>
                <a:latin typeface="UD デジタル 教科書体 NK-B" panose="02020700000000000000" pitchFamily="18" charset="-128"/>
                <a:ea typeface="UD デジタル 教科書体 NK-B" panose="02020700000000000000" pitchFamily="18" charset="-128"/>
              </a:rPr>
              <a:t>冬の晴れ間の荘厳さ</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は東京には存在しない</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720725" indent="-720725" eaLnBrk="1" hangingPunct="1">
              <a:lnSpc>
                <a:spcPct val="85000"/>
              </a:lnSpc>
              <a:spcBef>
                <a:spcPts val="2400"/>
              </a:spcBef>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〇</a:t>
            </a:r>
            <a:r>
              <a:rPr lang="en-US" altLang="ja-JP" sz="4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 足： 車は至便</a:t>
            </a:r>
            <a:r>
              <a:rPr lang="en-US" altLang="ja-JP" sz="4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歩く暮らしは不便</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a:p>
            <a:pPr marL="720725" indent="-720725" eaLnBrk="1" hangingPunct="1">
              <a:lnSpc>
                <a:spcPct val="85000"/>
              </a:lnSpc>
              <a:spcBef>
                <a:spcPts val="1800"/>
              </a:spcBef>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〇</a:t>
            </a:r>
            <a:r>
              <a:rPr lang="en-US" altLang="ja-JP" sz="4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 遊び： 自然は最高</a:t>
            </a:r>
            <a:r>
              <a:rPr lang="en-US" altLang="ja-JP" sz="4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町は寂しめ</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5" name="AutoShape 26">
            <a:extLst>
              <a:ext uri="{FF2B5EF4-FFF2-40B4-BE49-F238E27FC236}">
                <a16:creationId xmlns:a16="http://schemas.microsoft.com/office/drawing/2014/main" id="{6933FF2D-C388-4C93-96CE-B95E3078E939}"/>
              </a:ext>
            </a:extLst>
          </p:cNvPr>
          <p:cNvSpPr>
            <a:spLocks noChangeArrowheads="1"/>
          </p:cNvSpPr>
          <p:nvPr/>
        </p:nvSpPr>
        <p:spPr bwMode="auto">
          <a:xfrm>
            <a:off x="123542" y="98160"/>
            <a:ext cx="8912954" cy="6669360"/>
          </a:xfrm>
          <a:prstGeom prst="star24">
            <a:avLst>
              <a:gd name="adj" fmla="val 46787"/>
            </a:avLst>
          </a:prstGeom>
          <a:solidFill>
            <a:srgbClr val="FFFFCC"/>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5000"/>
              </a:lnSpc>
              <a:spcBef>
                <a:spcPts val="0"/>
              </a:spcBef>
              <a:buFontTx/>
              <a:buNone/>
            </a:pPr>
            <a:r>
              <a:rPr lang="ja-JP" altLang="en-US" sz="3600" dirty="0">
                <a:solidFill>
                  <a:srgbClr val="FF0000"/>
                </a:solidFill>
                <a:latin typeface="UD デジタル 教科書体 NK-B" panose="02020700000000000000" pitchFamily="18" charset="-128"/>
                <a:ea typeface="UD デジタル 教科書体 NK-B" panose="02020700000000000000" pitchFamily="18" charset="-128"/>
              </a:rPr>
              <a:t>富山の人は</a:t>
            </a:r>
            <a:endParaRPr lang="en-US" altLang="ja-JP" sz="36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90000"/>
              </a:lnSpc>
              <a:spcBef>
                <a:spcPts val="0"/>
              </a:spcBef>
              <a:buFontTx/>
              <a:buNone/>
            </a:pPr>
            <a:r>
              <a:rPr lang="ja-JP" altLang="en-US" sz="3600" dirty="0">
                <a:solidFill>
                  <a:srgbClr val="FF0000"/>
                </a:solidFill>
                <a:latin typeface="UD デジタル 教科書体 NK-B" panose="02020700000000000000" pitchFamily="18" charset="-128"/>
                <a:ea typeface="UD デジタル 教科書体 NK-B" panose="02020700000000000000" pitchFamily="18" charset="-128"/>
              </a:rPr>
              <a:t>文句ばかり言いがち。</a:t>
            </a:r>
            <a:endParaRPr lang="en-US" altLang="ja-JP" sz="36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90000"/>
              </a:lnSpc>
              <a:spcBef>
                <a:spcPts val="600"/>
              </a:spcBef>
              <a:buFontTx/>
              <a:buNone/>
            </a:pPr>
            <a:r>
              <a:rPr lang="ja-JP" altLang="en-US" sz="4000" dirty="0">
                <a:solidFill>
                  <a:srgbClr val="C00000"/>
                </a:solidFill>
                <a:latin typeface="UD デジタル 教科書体 NK-B" panose="02020700000000000000" pitchFamily="18" charset="-128"/>
                <a:ea typeface="UD デジタル 教科書体 NK-B" panose="02020700000000000000" pitchFamily="18" charset="-128"/>
              </a:rPr>
              <a:t>良さをさらに伸ばして自慢せよ。</a:t>
            </a:r>
            <a:endParaRPr lang="en-US" altLang="ja-JP" sz="4000" dirty="0">
              <a:solidFill>
                <a:srgbClr val="C00000"/>
              </a:solidFill>
              <a:latin typeface="UD デジタル 教科書体 NK-B" panose="02020700000000000000" pitchFamily="18" charset="-128"/>
              <a:ea typeface="UD デジタル 教科書体 NK-B" panose="02020700000000000000" pitchFamily="18" charset="-128"/>
            </a:endParaRPr>
          </a:p>
          <a:p>
            <a:pPr algn="ctr">
              <a:lnSpc>
                <a:spcPct val="90000"/>
              </a:lnSpc>
              <a:spcBef>
                <a:spcPts val="600"/>
              </a:spcBef>
              <a:buFontTx/>
              <a:buNone/>
            </a:pPr>
            <a:r>
              <a:rPr lang="ja-JP" altLang="en-US" sz="4400" dirty="0">
                <a:solidFill>
                  <a:srgbClr val="A50021"/>
                </a:solidFill>
                <a:latin typeface="UD デジタル 教科書体 NK-B" panose="02020700000000000000" pitchFamily="18" charset="-128"/>
                <a:ea typeface="UD デジタル 教科書体 NK-B" panose="02020700000000000000" pitchFamily="18" charset="-128"/>
              </a:rPr>
              <a:t>弱点克服を逆に売りにせよ。</a:t>
            </a:r>
            <a:endParaRPr lang="en-US" altLang="ja-JP" sz="4400" dirty="0">
              <a:solidFill>
                <a:srgbClr val="A50021"/>
              </a:solidFill>
              <a:latin typeface="UD デジタル 教科書体 NK-B" panose="02020700000000000000" pitchFamily="18" charset="-128"/>
              <a:ea typeface="UD デジタル 教科書体 NK-B" panose="02020700000000000000" pitchFamily="18" charset="-128"/>
            </a:endParaRPr>
          </a:p>
          <a:p>
            <a:pPr algn="ctr">
              <a:lnSpc>
                <a:spcPct val="90000"/>
              </a:lnSpc>
              <a:spcBef>
                <a:spcPts val="600"/>
              </a:spcBef>
              <a:buFontTx/>
              <a:buNone/>
            </a:pPr>
            <a:r>
              <a:rPr lang="ja-JP" altLang="en-US" sz="4400" dirty="0">
                <a:solidFill>
                  <a:srgbClr val="CC0066"/>
                </a:solidFill>
                <a:latin typeface="HGP創英角ｺﾞｼｯｸUB" panose="020B0900000000000000" pitchFamily="50" charset="-128"/>
                <a:ea typeface="HGP創英角ｺﾞｼｯｸUB" panose="020B0900000000000000" pitchFamily="50" charset="-128"/>
              </a:rPr>
              <a:t>地元民が良さを楽しまなければ、</a:t>
            </a:r>
            <a:endParaRPr lang="en-US" altLang="ja-JP" sz="4400" dirty="0">
              <a:solidFill>
                <a:srgbClr val="CC0066"/>
              </a:solidFill>
              <a:latin typeface="HGP創英角ｺﾞｼｯｸUB" panose="020B0900000000000000" pitchFamily="50" charset="-128"/>
              <a:ea typeface="HGP創英角ｺﾞｼｯｸUB" panose="020B0900000000000000" pitchFamily="50" charset="-128"/>
            </a:endParaRPr>
          </a:p>
          <a:p>
            <a:pPr algn="ctr">
              <a:lnSpc>
                <a:spcPct val="90000"/>
              </a:lnSpc>
              <a:spcBef>
                <a:spcPts val="0"/>
              </a:spcBef>
              <a:buFontTx/>
              <a:buNone/>
            </a:pPr>
            <a:r>
              <a:rPr lang="ja-JP" altLang="en-US" sz="4400" dirty="0">
                <a:solidFill>
                  <a:srgbClr val="CC0066"/>
                </a:solidFill>
                <a:latin typeface="HGP創英角ｺﾞｼｯｸUB" panose="020B0900000000000000" pitchFamily="50" charset="-128"/>
                <a:ea typeface="HGP創英角ｺﾞｼｯｸUB" panose="020B0900000000000000" pitchFamily="50" charset="-128"/>
              </a:rPr>
              <a:t>ＵＩターン者に伝わるはずがない</a:t>
            </a:r>
            <a:endParaRPr lang="en-US" altLang="ja-JP" sz="4400" dirty="0">
              <a:solidFill>
                <a:srgbClr val="CC0066"/>
              </a:solidFill>
              <a:latin typeface="HGP創英角ｺﾞｼｯｸUB" panose="020B0900000000000000" pitchFamily="50" charset="-128"/>
              <a:ea typeface="HGP創英角ｺﾞｼｯｸUB" panose="020B0900000000000000" pitchFamily="50" charset="-128"/>
            </a:endParaRPr>
          </a:p>
          <a:p>
            <a:pPr algn="ctr">
              <a:lnSpc>
                <a:spcPct val="90000"/>
              </a:lnSpc>
              <a:spcBef>
                <a:spcPts val="600"/>
              </a:spcBef>
              <a:buFontTx/>
              <a:buNone/>
            </a:pPr>
            <a:r>
              <a:rPr lang="ja-JP" altLang="en-US" sz="4800" dirty="0">
                <a:solidFill>
                  <a:srgbClr val="7030A0"/>
                </a:solidFill>
                <a:latin typeface="HGP創英角ｺﾞｼｯｸUB" panose="020B0900000000000000" pitchFamily="50" charset="-128"/>
                <a:ea typeface="HGP創英角ｺﾞｼｯｸUB" panose="020B0900000000000000" pitchFamily="50" charset="-128"/>
              </a:rPr>
              <a:t>弱点克服も、もっと楽しもう！</a:t>
            </a:r>
            <a:endParaRPr lang="en-US" altLang="ja-JP" sz="4800" dirty="0">
              <a:solidFill>
                <a:srgbClr val="7030A0"/>
              </a:solidFill>
              <a:latin typeface="HGP創英角ｺﾞｼｯｸUB" panose="020B0900000000000000" pitchFamily="50" charset="-128"/>
              <a:ea typeface="HGP創英角ｺﾞｼｯｸUB" panose="020B0900000000000000" pitchFamily="50" charset="-128"/>
            </a:endParaRPr>
          </a:p>
          <a:p>
            <a:pPr algn="ctr">
              <a:lnSpc>
                <a:spcPct val="85000"/>
              </a:lnSpc>
              <a:spcBef>
                <a:spcPts val="0"/>
              </a:spcBef>
              <a:buFontTx/>
              <a:buNone/>
            </a:pPr>
            <a:endParaRPr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dirty="0">
                <a:solidFill>
                  <a:srgbClr val="CC0066"/>
                </a:solidFill>
                <a:latin typeface="UD デジタル 教科書体 NK-B" panose="02020700000000000000" pitchFamily="18" charset="-128"/>
                <a:ea typeface="UD デジタル 教科書体 NK-B" panose="02020700000000000000" pitchFamily="18" charset="-128"/>
              </a:rPr>
              <a:t>冬の神々しさを</a:t>
            </a:r>
            <a:r>
              <a:rPr lang="en-US" altLang="ja-JP" dirty="0">
                <a:solidFill>
                  <a:srgbClr val="CC0066"/>
                </a:solidFill>
                <a:latin typeface="UD デジタル 教科書体 NK-B" panose="02020700000000000000" pitchFamily="18" charset="-128"/>
                <a:ea typeface="UD デジタル 教科書体 NK-B" panose="02020700000000000000" pitchFamily="18" charset="-128"/>
              </a:rPr>
              <a:t>SNS</a:t>
            </a:r>
            <a:r>
              <a:rPr lang="ja-JP" altLang="en-US" dirty="0">
                <a:solidFill>
                  <a:srgbClr val="CC0066"/>
                </a:solidFill>
                <a:latin typeface="UD デジタル 教科書体 NK-B" panose="02020700000000000000" pitchFamily="18" charset="-128"/>
                <a:ea typeface="UD デジタル 教科書体 NK-B" panose="02020700000000000000" pitchFamily="18" charset="-128"/>
              </a:rPr>
              <a:t>で随時発信せよ。</a:t>
            </a:r>
            <a:endParaRPr lang="en-US" altLang="ja-JP" dirty="0">
              <a:solidFill>
                <a:srgbClr val="CC0066"/>
              </a:solidFill>
              <a:latin typeface="UD デジタル 教科書体 NK-B" panose="02020700000000000000" pitchFamily="18" charset="-128"/>
              <a:ea typeface="UD デジタル 教科書体 NK-B" panose="02020700000000000000" pitchFamily="18" charset="-128"/>
            </a:endParaRPr>
          </a:p>
          <a:p>
            <a:pPr algn="ctr">
              <a:lnSpc>
                <a:spcPct val="90000"/>
              </a:lnSpc>
              <a:spcBef>
                <a:spcPts val="0"/>
              </a:spcBef>
              <a:buFontTx/>
              <a:buNone/>
            </a:pPr>
            <a:r>
              <a:rPr lang="ja-JP" altLang="en-US" dirty="0">
                <a:solidFill>
                  <a:srgbClr val="C00000"/>
                </a:solidFill>
                <a:latin typeface="UD デジタル 教科書体 NK-B" panose="02020700000000000000" pitchFamily="18" charset="-128"/>
                <a:ea typeface="UD デジタル 教科書体 NK-B" panose="02020700000000000000" pitchFamily="18" charset="-128"/>
              </a:rPr>
              <a:t>わざと公共交通に乗って飲もう。</a:t>
            </a:r>
            <a:endParaRPr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90000"/>
              </a:lnSpc>
              <a:spcBef>
                <a:spcPts val="0"/>
              </a:spcBef>
              <a:buFontTx/>
              <a:buNone/>
            </a:pP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日本一の野遊び教育を！</a:t>
            </a:r>
            <a:endParaRPr lang="en-US" altLang="ja-JP" dirty="0">
              <a:solidFill>
                <a:srgbClr val="FF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19433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272" fill="hold" grpId="0" nodeType="clickEffect">
                                  <p:stCondLst>
                                    <p:cond delay="0"/>
                                  </p:stCondLst>
                                  <p:childTnLst>
                                    <p:set>
                                      <p:cBhvr>
                                        <p:cTn id="46" dur="1" fill="hold">
                                          <p:stCondLst>
                                            <p:cond delay="0"/>
                                          </p:stCondLst>
                                        </p:cTn>
                                        <p:tgtEl>
                                          <p:spTgt spid="5">
                                            <p:bg/>
                                          </p:spTgt>
                                        </p:tgtEl>
                                        <p:attrNameLst>
                                          <p:attrName>style.visibility</p:attrName>
                                        </p:attrNameLst>
                                      </p:cBhvr>
                                      <p:to>
                                        <p:strVal val="visible"/>
                                      </p:to>
                                    </p:set>
                                    <p:anim calcmode="lin" valueType="num">
                                      <p:cBhvr>
                                        <p:cTn id="47" dur="500" fill="hold"/>
                                        <p:tgtEl>
                                          <p:spTgt spid="5">
                                            <p:bg/>
                                          </p:spTgt>
                                        </p:tgtEl>
                                        <p:attrNameLst>
                                          <p:attrName>ppt_w</p:attrName>
                                        </p:attrNameLst>
                                      </p:cBhvr>
                                      <p:tavLst>
                                        <p:tav tm="0">
                                          <p:val>
                                            <p:strVal val="2/3*#ppt_w"/>
                                          </p:val>
                                        </p:tav>
                                        <p:tav tm="100000">
                                          <p:val>
                                            <p:strVal val="#ppt_w"/>
                                          </p:val>
                                        </p:tav>
                                      </p:tavLst>
                                    </p:anim>
                                    <p:anim calcmode="lin" valueType="num">
                                      <p:cBhvr>
                                        <p:cTn id="48" dur="500" fill="hold"/>
                                        <p:tgtEl>
                                          <p:spTgt spid="5">
                                            <p:bg/>
                                          </p:spTgt>
                                        </p:tgtEl>
                                        <p:attrNameLst>
                                          <p:attrName>ppt_h</p:attrName>
                                        </p:attrNameLst>
                                      </p:cBhvr>
                                      <p:tavLst>
                                        <p:tav tm="0">
                                          <p:val>
                                            <p:strVal val="2/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 calcmode="lin" valueType="num">
                                      <p:cBhvr>
                                        <p:cTn id="53" dur="500" fill="hold"/>
                                        <p:tgtEl>
                                          <p:spTgt spid="5">
                                            <p:txEl>
                                              <p:pRg st="0" end="0"/>
                                            </p:txEl>
                                          </p:spTgt>
                                        </p:tgtEl>
                                        <p:attrNameLst>
                                          <p:attrName>ppt_w</p:attrName>
                                        </p:attrNameLst>
                                      </p:cBhvr>
                                      <p:tavLst>
                                        <p:tav tm="0">
                                          <p:val>
                                            <p:strVal val="2/3*#ppt_w"/>
                                          </p:val>
                                        </p:tav>
                                        <p:tav tm="100000">
                                          <p:val>
                                            <p:strVal val="#ppt_w"/>
                                          </p:val>
                                        </p:tav>
                                      </p:tavLst>
                                    </p:anim>
                                    <p:anim calcmode="lin" valueType="num">
                                      <p:cBhvr>
                                        <p:cTn id="54" dur="500" fill="hold"/>
                                        <p:tgtEl>
                                          <p:spTgt spid="5">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272" fill="hold" grpId="0" nodeType="clickEffect">
                                  <p:stCondLst>
                                    <p:cond delay="0"/>
                                  </p:stCondLst>
                                  <p:childTnLst>
                                    <p:set>
                                      <p:cBhvr>
                                        <p:cTn id="58" dur="1" fill="hold">
                                          <p:stCondLst>
                                            <p:cond delay="0"/>
                                          </p:stCondLst>
                                        </p:cTn>
                                        <p:tgtEl>
                                          <p:spTgt spid="5">
                                            <p:txEl>
                                              <p:pRg st="1" end="1"/>
                                            </p:txEl>
                                          </p:spTgt>
                                        </p:tgtEl>
                                        <p:attrNameLst>
                                          <p:attrName>style.visibility</p:attrName>
                                        </p:attrNameLst>
                                      </p:cBhvr>
                                      <p:to>
                                        <p:strVal val="visible"/>
                                      </p:to>
                                    </p:set>
                                    <p:anim calcmode="lin" valueType="num">
                                      <p:cBhvr>
                                        <p:cTn id="59" dur="500" fill="hold"/>
                                        <p:tgtEl>
                                          <p:spTgt spid="5">
                                            <p:txEl>
                                              <p:pRg st="1" end="1"/>
                                            </p:txEl>
                                          </p:spTgt>
                                        </p:tgtEl>
                                        <p:attrNameLst>
                                          <p:attrName>ppt_w</p:attrName>
                                        </p:attrNameLst>
                                      </p:cBhvr>
                                      <p:tavLst>
                                        <p:tav tm="0">
                                          <p:val>
                                            <p:strVal val="2/3*#ppt_w"/>
                                          </p:val>
                                        </p:tav>
                                        <p:tav tm="100000">
                                          <p:val>
                                            <p:strVal val="#ppt_w"/>
                                          </p:val>
                                        </p:tav>
                                      </p:tavLst>
                                    </p:anim>
                                    <p:anim calcmode="lin" valueType="num">
                                      <p:cBhvr>
                                        <p:cTn id="60" dur="500" fill="hold"/>
                                        <p:tgtEl>
                                          <p:spTgt spid="5">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272" fill="hold" grpId="0" nodeType="clickEffect">
                                  <p:stCondLst>
                                    <p:cond delay="0"/>
                                  </p:stCondLst>
                                  <p:childTnLst>
                                    <p:set>
                                      <p:cBhvr>
                                        <p:cTn id="64" dur="1" fill="hold">
                                          <p:stCondLst>
                                            <p:cond delay="0"/>
                                          </p:stCondLst>
                                        </p:cTn>
                                        <p:tgtEl>
                                          <p:spTgt spid="5">
                                            <p:txEl>
                                              <p:pRg st="2" end="2"/>
                                            </p:txEl>
                                          </p:spTgt>
                                        </p:tgtEl>
                                        <p:attrNameLst>
                                          <p:attrName>style.visibility</p:attrName>
                                        </p:attrNameLst>
                                      </p:cBhvr>
                                      <p:to>
                                        <p:strVal val="visible"/>
                                      </p:to>
                                    </p:set>
                                    <p:anim calcmode="lin" valueType="num">
                                      <p:cBhvr>
                                        <p:cTn id="65" dur="500" fill="hold"/>
                                        <p:tgtEl>
                                          <p:spTgt spid="5">
                                            <p:txEl>
                                              <p:pRg st="2" end="2"/>
                                            </p:txEl>
                                          </p:spTgt>
                                        </p:tgtEl>
                                        <p:attrNameLst>
                                          <p:attrName>ppt_w</p:attrName>
                                        </p:attrNameLst>
                                      </p:cBhvr>
                                      <p:tavLst>
                                        <p:tav tm="0">
                                          <p:val>
                                            <p:strVal val="2/3*#ppt_w"/>
                                          </p:val>
                                        </p:tav>
                                        <p:tav tm="100000">
                                          <p:val>
                                            <p:strVal val="#ppt_w"/>
                                          </p:val>
                                        </p:tav>
                                      </p:tavLst>
                                    </p:anim>
                                    <p:anim calcmode="lin" valueType="num">
                                      <p:cBhvr>
                                        <p:cTn id="66" dur="500" fill="hold"/>
                                        <p:tgtEl>
                                          <p:spTgt spid="5">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272" fill="hold" grpId="0" nodeType="clickEffect">
                                  <p:stCondLst>
                                    <p:cond delay="0"/>
                                  </p:stCondLst>
                                  <p:childTnLst>
                                    <p:set>
                                      <p:cBhvr>
                                        <p:cTn id="70" dur="1" fill="hold">
                                          <p:stCondLst>
                                            <p:cond delay="0"/>
                                          </p:stCondLst>
                                        </p:cTn>
                                        <p:tgtEl>
                                          <p:spTgt spid="5">
                                            <p:txEl>
                                              <p:pRg st="3" end="3"/>
                                            </p:txEl>
                                          </p:spTgt>
                                        </p:tgtEl>
                                        <p:attrNameLst>
                                          <p:attrName>style.visibility</p:attrName>
                                        </p:attrNameLst>
                                      </p:cBhvr>
                                      <p:to>
                                        <p:strVal val="visible"/>
                                      </p:to>
                                    </p:set>
                                    <p:anim calcmode="lin" valueType="num">
                                      <p:cBhvr>
                                        <p:cTn id="71" dur="500" fill="hold"/>
                                        <p:tgtEl>
                                          <p:spTgt spid="5">
                                            <p:txEl>
                                              <p:pRg st="3" end="3"/>
                                            </p:txEl>
                                          </p:spTgt>
                                        </p:tgtEl>
                                        <p:attrNameLst>
                                          <p:attrName>ppt_w</p:attrName>
                                        </p:attrNameLst>
                                      </p:cBhvr>
                                      <p:tavLst>
                                        <p:tav tm="0">
                                          <p:val>
                                            <p:strVal val="2/3*#ppt_w"/>
                                          </p:val>
                                        </p:tav>
                                        <p:tav tm="100000">
                                          <p:val>
                                            <p:strVal val="#ppt_w"/>
                                          </p:val>
                                        </p:tav>
                                      </p:tavLst>
                                    </p:anim>
                                    <p:anim calcmode="lin" valueType="num">
                                      <p:cBhvr>
                                        <p:cTn id="72" dur="500" fill="hold"/>
                                        <p:tgtEl>
                                          <p:spTgt spid="5">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272" fill="hold" grpId="0" nodeType="clickEffect">
                                  <p:stCondLst>
                                    <p:cond delay="0"/>
                                  </p:stCondLst>
                                  <p:childTnLst>
                                    <p:set>
                                      <p:cBhvr>
                                        <p:cTn id="76" dur="1" fill="hold">
                                          <p:stCondLst>
                                            <p:cond delay="0"/>
                                          </p:stCondLst>
                                        </p:cTn>
                                        <p:tgtEl>
                                          <p:spTgt spid="5">
                                            <p:txEl>
                                              <p:pRg st="4" end="4"/>
                                            </p:txEl>
                                          </p:spTgt>
                                        </p:tgtEl>
                                        <p:attrNameLst>
                                          <p:attrName>style.visibility</p:attrName>
                                        </p:attrNameLst>
                                      </p:cBhvr>
                                      <p:to>
                                        <p:strVal val="visible"/>
                                      </p:to>
                                    </p:set>
                                    <p:anim calcmode="lin" valueType="num">
                                      <p:cBhvr>
                                        <p:cTn id="77" dur="500" fill="hold"/>
                                        <p:tgtEl>
                                          <p:spTgt spid="5">
                                            <p:txEl>
                                              <p:pRg st="4" end="4"/>
                                            </p:txEl>
                                          </p:spTgt>
                                        </p:tgtEl>
                                        <p:attrNameLst>
                                          <p:attrName>ppt_w</p:attrName>
                                        </p:attrNameLst>
                                      </p:cBhvr>
                                      <p:tavLst>
                                        <p:tav tm="0">
                                          <p:val>
                                            <p:strVal val="2/3*#ppt_w"/>
                                          </p:val>
                                        </p:tav>
                                        <p:tav tm="100000">
                                          <p:val>
                                            <p:strVal val="#ppt_w"/>
                                          </p:val>
                                        </p:tav>
                                      </p:tavLst>
                                    </p:anim>
                                    <p:anim calcmode="lin" valueType="num">
                                      <p:cBhvr>
                                        <p:cTn id="78" dur="500" fill="hold"/>
                                        <p:tgtEl>
                                          <p:spTgt spid="5">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272" fill="hold" grpId="0" nodeType="clickEffect">
                                  <p:stCondLst>
                                    <p:cond delay="0"/>
                                  </p:stCondLst>
                                  <p:childTnLst>
                                    <p:set>
                                      <p:cBhvr>
                                        <p:cTn id="82" dur="1" fill="hold">
                                          <p:stCondLst>
                                            <p:cond delay="0"/>
                                          </p:stCondLst>
                                        </p:cTn>
                                        <p:tgtEl>
                                          <p:spTgt spid="5">
                                            <p:txEl>
                                              <p:pRg st="5" end="5"/>
                                            </p:txEl>
                                          </p:spTgt>
                                        </p:tgtEl>
                                        <p:attrNameLst>
                                          <p:attrName>style.visibility</p:attrName>
                                        </p:attrNameLst>
                                      </p:cBhvr>
                                      <p:to>
                                        <p:strVal val="visible"/>
                                      </p:to>
                                    </p:set>
                                    <p:anim calcmode="lin" valueType="num">
                                      <p:cBhvr>
                                        <p:cTn id="83" dur="500" fill="hold"/>
                                        <p:tgtEl>
                                          <p:spTgt spid="5">
                                            <p:txEl>
                                              <p:pRg st="5" end="5"/>
                                            </p:txEl>
                                          </p:spTgt>
                                        </p:tgtEl>
                                        <p:attrNameLst>
                                          <p:attrName>ppt_w</p:attrName>
                                        </p:attrNameLst>
                                      </p:cBhvr>
                                      <p:tavLst>
                                        <p:tav tm="0">
                                          <p:val>
                                            <p:strVal val="2/3*#ppt_w"/>
                                          </p:val>
                                        </p:tav>
                                        <p:tav tm="100000">
                                          <p:val>
                                            <p:strVal val="#ppt_w"/>
                                          </p:val>
                                        </p:tav>
                                      </p:tavLst>
                                    </p:anim>
                                    <p:anim calcmode="lin" valueType="num">
                                      <p:cBhvr>
                                        <p:cTn id="84" dur="500" fill="hold"/>
                                        <p:tgtEl>
                                          <p:spTgt spid="5">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3" presetClass="entr" presetSubtype="272" fill="hold" grpId="0" nodeType="clickEffect">
                                  <p:stCondLst>
                                    <p:cond delay="0"/>
                                  </p:stCondLst>
                                  <p:childTnLst>
                                    <p:set>
                                      <p:cBhvr>
                                        <p:cTn id="88" dur="1" fill="hold">
                                          <p:stCondLst>
                                            <p:cond delay="0"/>
                                          </p:stCondLst>
                                        </p:cTn>
                                        <p:tgtEl>
                                          <p:spTgt spid="5">
                                            <p:txEl>
                                              <p:pRg st="6" end="6"/>
                                            </p:txEl>
                                          </p:spTgt>
                                        </p:tgtEl>
                                        <p:attrNameLst>
                                          <p:attrName>style.visibility</p:attrName>
                                        </p:attrNameLst>
                                      </p:cBhvr>
                                      <p:to>
                                        <p:strVal val="visible"/>
                                      </p:to>
                                    </p:set>
                                    <p:anim calcmode="lin" valueType="num">
                                      <p:cBhvr>
                                        <p:cTn id="89" dur="500" fill="hold"/>
                                        <p:tgtEl>
                                          <p:spTgt spid="5">
                                            <p:txEl>
                                              <p:pRg st="6" end="6"/>
                                            </p:txEl>
                                          </p:spTgt>
                                        </p:tgtEl>
                                        <p:attrNameLst>
                                          <p:attrName>ppt_w</p:attrName>
                                        </p:attrNameLst>
                                      </p:cBhvr>
                                      <p:tavLst>
                                        <p:tav tm="0">
                                          <p:val>
                                            <p:strVal val="2/3*#ppt_w"/>
                                          </p:val>
                                        </p:tav>
                                        <p:tav tm="100000">
                                          <p:val>
                                            <p:strVal val="#ppt_w"/>
                                          </p:val>
                                        </p:tav>
                                      </p:tavLst>
                                    </p:anim>
                                    <p:anim calcmode="lin" valueType="num">
                                      <p:cBhvr>
                                        <p:cTn id="90" dur="500" fill="hold"/>
                                        <p:tgtEl>
                                          <p:spTgt spid="5">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23" presetClass="entr" presetSubtype="272" fill="hold" grpId="0" nodeType="clickEffect">
                                  <p:stCondLst>
                                    <p:cond delay="0"/>
                                  </p:stCondLst>
                                  <p:childTnLst>
                                    <p:set>
                                      <p:cBhvr>
                                        <p:cTn id="94" dur="1" fill="hold">
                                          <p:stCondLst>
                                            <p:cond delay="0"/>
                                          </p:stCondLst>
                                        </p:cTn>
                                        <p:tgtEl>
                                          <p:spTgt spid="5">
                                            <p:txEl>
                                              <p:pRg st="8" end="8"/>
                                            </p:txEl>
                                          </p:spTgt>
                                        </p:tgtEl>
                                        <p:attrNameLst>
                                          <p:attrName>style.visibility</p:attrName>
                                        </p:attrNameLst>
                                      </p:cBhvr>
                                      <p:to>
                                        <p:strVal val="visible"/>
                                      </p:to>
                                    </p:set>
                                    <p:anim calcmode="lin" valueType="num">
                                      <p:cBhvr>
                                        <p:cTn id="95" dur="500" fill="hold"/>
                                        <p:tgtEl>
                                          <p:spTgt spid="5">
                                            <p:txEl>
                                              <p:pRg st="8" end="8"/>
                                            </p:txEl>
                                          </p:spTgt>
                                        </p:tgtEl>
                                        <p:attrNameLst>
                                          <p:attrName>ppt_w</p:attrName>
                                        </p:attrNameLst>
                                      </p:cBhvr>
                                      <p:tavLst>
                                        <p:tav tm="0">
                                          <p:val>
                                            <p:strVal val="2/3*#ppt_w"/>
                                          </p:val>
                                        </p:tav>
                                        <p:tav tm="100000">
                                          <p:val>
                                            <p:strVal val="#ppt_w"/>
                                          </p:val>
                                        </p:tav>
                                      </p:tavLst>
                                    </p:anim>
                                    <p:anim calcmode="lin" valueType="num">
                                      <p:cBhvr>
                                        <p:cTn id="96" dur="500" fill="hold"/>
                                        <p:tgtEl>
                                          <p:spTgt spid="5">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23" presetClass="entr" presetSubtype="272" fill="hold" grpId="0" nodeType="clickEffect">
                                  <p:stCondLst>
                                    <p:cond delay="0"/>
                                  </p:stCondLst>
                                  <p:childTnLst>
                                    <p:set>
                                      <p:cBhvr>
                                        <p:cTn id="100" dur="1" fill="hold">
                                          <p:stCondLst>
                                            <p:cond delay="0"/>
                                          </p:stCondLst>
                                        </p:cTn>
                                        <p:tgtEl>
                                          <p:spTgt spid="5">
                                            <p:txEl>
                                              <p:pRg st="9" end="9"/>
                                            </p:txEl>
                                          </p:spTgt>
                                        </p:tgtEl>
                                        <p:attrNameLst>
                                          <p:attrName>style.visibility</p:attrName>
                                        </p:attrNameLst>
                                      </p:cBhvr>
                                      <p:to>
                                        <p:strVal val="visible"/>
                                      </p:to>
                                    </p:set>
                                    <p:anim calcmode="lin" valueType="num">
                                      <p:cBhvr>
                                        <p:cTn id="101" dur="500" fill="hold"/>
                                        <p:tgtEl>
                                          <p:spTgt spid="5">
                                            <p:txEl>
                                              <p:pRg st="9" end="9"/>
                                            </p:txEl>
                                          </p:spTgt>
                                        </p:tgtEl>
                                        <p:attrNameLst>
                                          <p:attrName>ppt_w</p:attrName>
                                        </p:attrNameLst>
                                      </p:cBhvr>
                                      <p:tavLst>
                                        <p:tav tm="0">
                                          <p:val>
                                            <p:strVal val="2/3*#ppt_w"/>
                                          </p:val>
                                        </p:tav>
                                        <p:tav tm="100000">
                                          <p:val>
                                            <p:strVal val="#ppt_w"/>
                                          </p:val>
                                        </p:tav>
                                      </p:tavLst>
                                    </p:anim>
                                    <p:anim calcmode="lin" valueType="num">
                                      <p:cBhvr>
                                        <p:cTn id="102" dur="500" fill="hold"/>
                                        <p:tgtEl>
                                          <p:spTgt spid="5">
                                            <p:txEl>
                                              <p:pRg st="9" end="9"/>
                                            </p:txEl>
                                          </p:spTgt>
                                        </p:tgtEl>
                                        <p:attrNameLst>
                                          <p:attrName>ppt_h</p:attrName>
                                        </p:attrNameLst>
                                      </p:cBhvr>
                                      <p:tavLst>
                                        <p:tav tm="0">
                                          <p:val>
                                            <p:strVal val="2/3*#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23" presetClass="entr" presetSubtype="272" fill="hold" grpId="0" nodeType="clickEffect">
                                  <p:stCondLst>
                                    <p:cond delay="0"/>
                                  </p:stCondLst>
                                  <p:childTnLst>
                                    <p:set>
                                      <p:cBhvr>
                                        <p:cTn id="106" dur="1" fill="hold">
                                          <p:stCondLst>
                                            <p:cond delay="0"/>
                                          </p:stCondLst>
                                        </p:cTn>
                                        <p:tgtEl>
                                          <p:spTgt spid="5">
                                            <p:txEl>
                                              <p:pRg st="10" end="10"/>
                                            </p:txEl>
                                          </p:spTgt>
                                        </p:tgtEl>
                                        <p:attrNameLst>
                                          <p:attrName>style.visibility</p:attrName>
                                        </p:attrNameLst>
                                      </p:cBhvr>
                                      <p:to>
                                        <p:strVal val="visible"/>
                                      </p:to>
                                    </p:set>
                                    <p:anim calcmode="lin" valueType="num">
                                      <p:cBhvr>
                                        <p:cTn id="107" dur="500" fill="hold"/>
                                        <p:tgtEl>
                                          <p:spTgt spid="5">
                                            <p:txEl>
                                              <p:pRg st="10" end="10"/>
                                            </p:txEl>
                                          </p:spTgt>
                                        </p:tgtEl>
                                        <p:attrNameLst>
                                          <p:attrName>ppt_w</p:attrName>
                                        </p:attrNameLst>
                                      </p:cBhvr>
                                      <p:tavLst>
                                        <p:tav tm="0">
                                          <p:val>
                                            <p:strVal val="2/3*#ppt_w"/>
                                          </p:val>
                                        </p:tav>
                                        <p:tav tm="100000">
                                          <p:val>
                                            <p:strVal val="#ppt_w"/>
                                          </p:val>
                                        </p:tav>
                                      </p:tavLst>
                                    </p:anim>
                                    <p:anim calcmode="lin" valueType="num">
                                      <p:cBhvr>
                                        <p:cTn id="108" dur="500" fill="hold"/>
                                        <p:tgtEl>
                                          <p:spTgt spid="5">
                                            <p:txEl>
                                              <p:pRg st="10" end="1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Text Box 2">
            <a:extLst>
              <a:ext uri="{FF2B5EF4-FFF2-40B4-BE49-F238E27FC236}">
                <a16:creationId xmlns:a16="http://schemas.microsoft.com/office/drawing/2014/main" id="{B569CA88-B014-4599-9A71-C5B096C46348}"/>
              </a:ext>
            </a:extLst>
          </p:cNvPr>
          <p:cNvSpPr txBox="1">
            <a:spLocks noChangeArrowheads="1"/>
          </p:cNvSpPr>
          <p:nvPr/>
        </p:nvSpPr>
        <p:spPr bwMode="auto">
          <a:xfrm>
            <a:off x="250825" y="12700"/>
            <a:ext cx="871378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4800">
                <a:latin typeface="GillSans" charset="0"/>
                <a:ea typeface="HG創英角ｺﾞｼｯｸUB" panose="020B0909000000000000" pitchFamily="49" charset="-128"/>
              </a:rPr>
              <a:t>若者が戻らない地域の共通点</a:t>
            </a:r>
          </a:p>
        </p:txBody>
      </p:sp>
      <p:sp>
        <p:nvSpPr>
          <p:cNvPr id="3499011" name="Text Box 3">
            <a:extLst>
              <a:ext uri="{FF2B5EF4-FFF2-40B4-BE49-F238E27FC236}">
                <a16:creationId xmlns:a16="http://schemas.microsoft.com/office/drawing/2014/main" id="{08BEA6A3-0215-4709-A614-99801CC000A4}"/>
              </a:ext>
            </a:extLst>
          </p:cNvPr>
          <p:cNvSpPr txBox="1">
            <a:spLocks noChangeArrowheads="1"/>
          </p:cNvSpPr>
          <p:nvPr/>
        </p:nvSpPr>
        <p:spPr bwMode="auto">
          <a:xfrm>
            <a:off x="34925" y="981075"/>
            <a:ext cx="9109075" cy="58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marL="717550" indent="-7175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en-US" sz="4200" dirty="0">
                <a:solidFill>
                  <a:srgbClr val="006699"/>
                </a:solidFill>
                <a:latin typeface="UD デジタル 教科書体 NK-B" panose="02020700000000000000" pitchFamily="18" charset="-128"/>
                <a:ea typeface="UD デジタル 教科書体 NK-B" panose="02020700000000000000" pitchFamily="18" charset="-128"/>
              </a:rPr>
              <a:t>× </a:t>
            </a:r>
            <a:r>
              <a:rPr lang="en-US" altLang="ja-JP" sz="42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4200" dirty="0">
                <a:solidFill>
                  <a:srgbClr val="006699"/>
                </a:solidFill>
                <a:latin typeface="UD デジタル 教科書体 NK-B" panose="02020700000000000000" pitchFamily="18" charset="-128"/>
                <a:ea typeface="UD デジタル 教科書体 NK-B" panose="02020700000000000000" pitchFamily="18" charset="-128"/>
              </a:rPr>
              <a:t>無い物探し</a:t>
            </a:r>
            <a:r>
              <a:rPr lang="en-US" altLang="ja-JP" sz="42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と</a:t>
            </a:r>
            <a:r>
              <a:rPr lang="en-US" altLang="ja-JP" sz="42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4200" dirty="0">
                <a:solidFill>
                  <a:srgbClr val="006699"/>
                </a:solidFill>
                <a:latin typeface="UD デジタル 教科書体 NK-B" panose="02020700000000000000" pitchFamily="18" charset="-128"/>
                <a:ea typeface="UD デジタル 教科書体 NK-B" panose="02020700000000000000" pitchFamily="18" charset="-128"/>
              </a:rPr>
              <a:t>悪者探し</a:t>
            </a:r>
            <a:r>
              <a:rPr lang="en-US" altLang="ja-JP" sz="42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4200" dirty="0">
                <a:solidFill>
                  <a:srgbClr val="006699"/>
                </a:solidFill>
                <a:latin typeface="UD デジタル 教科書体 NK-B" panose="02020700000000000000" pitchFamily="18" charset="-128"/>
                <a:ea typeface="UD デジタル 教科書体 NK-B" panose="02020700000000000000" pitchFamily="18" charset="-128"/>
              </a:rPr>
              <a:t>が日課</a:t>
            </a:r>
            <a:endParaRPr lang="ja-JP" altLang="en-US"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buFontTx/>
              <a:buNone/>
            </a:pPr>
            <a:r>
              <a:rPr lang="en-US" altLang="en-US" sz="4000" dirty="0">
                <a:solidFill>
                  <a:srgbClr val="663300"/>
                </a:solidFill>
                <a:latin typeface="UD デジタル 教科書体 NK-B" panose="02020700000000000000" pitchFamily="18" charset="-128"/>
                <a:ea typeface="UD デジタル 教科書体 NK-B" panose="02020700000000000000" pitchFamily="18" charset="-128"/>
              </a:rPr>
              <a:t>× </a:t>
            </a: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親が子どもに</a:t>
            </a:r>
            <a:r>
              <a:rPr lang="en-US" altLang="ja-JP" sz="40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この町はダメだ</a:t>
            </a:r>
            <a:r>
              <a:rPr lang="en-US" altLang="ja-JP" sz="40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と言う</a:t>
            </a:r>
          </a:p>
          <a:p>
            <a:pPr eaLnBrk="1" hangingPunct="1">
              <a:lnSpc>
                <a:spcPct val="85000"/>
              </a:lnSpc>
              <a:buFontTx/>
              <a:buNone/>
            </a:pPr>
            <a:r>
              <a:rPr lang="en-US" altLang="ja-JP" sz="42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観光客に</a:t>
            </a:r>
            <a:r>
              <a:rPr lang="ja-JP" altLang="en-US" sz="4200" dirty="0">
                <a:solidFill>
                  <a:srgbClr val="006699"/>
                </a:solidFill>
                <a:latin typeface="UD デジタル 教科書体 NK-B" panose="02020700000000000000" pitchFamily="18" charset="-128"/>
                <a:ea typeface="UD デジタル 教科書体 NK-B" panose="02020700000000000000" pitchFamily="18" charset="-128"/>
              </a:rPr>
              <a:t>地酒</a:t>
            </a:r>
            <a:r>
              <a:rPr lang="ja-JP" altLang="en-US" sz="28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4200" dirty="0">
                <a:solidFill>
                  <a:srgbClr val="006699"/>
                </a:solidFill>
                <a:latin typeface="UD デジタル 教科書体 NK-B" panose="02020700000000000000" pitchFamily="18" charset="-128"/>
                <a:ea typeface="UD デジタル 教科書体 NK-B" panose="02020700000000000000" pitchFamily="18" charset="-128"/>
              </a:rPr>
              <a:t>地魚</a:t>
            </a:r>
            <a:r>
              <a:rPr lang="ja-JP" altLang="en-US" sz="28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4200" dirty="0">
                <a:solidFill>
                  <a:srgbClr val="006699"/>
                </a:solidFill>
                <a:latin typeface="UD デジタル 教科書体 NK-B" panose="02020700000000000000" pitchFamily="18" charset="-128"/>
                <a:ea typeface="UD デジタル 教科書体 NK-B" panose="02020700000000000000" pitchFamily="18" charset="-128"/>
              </a:rPr>
              <a:t>地野菜を出さない</a:t>
            </a:r>
          </a:p>
          <a:p>
            <a:pPr eaLnBrk="1" hangingPunct="1">
              <a:lnSpc>
                <a:spcPct val="90000"/>
              </a:lnSpc>
              <a:buFontTx/>
              <a:buNone/>
            </a:pPr>
            <a:r>
              <a:rPr lang="en-US" altLang="ja-JP" sz="4000" dirty="0">
                <a:solidFill>
                  <a:srgbClr val="663300"/>
                </a:solidFill>
                <a:latin typeface="UD デジタル 教科書体 NK-B" panose="02020700000000000000" pitchFamily="18" charset="-128"/>
                <a:ea typeface="UD デジタル 教科書体 NK-B" panose="02020700000000000000" pitchFamily="18" charset="-128"/>
              </a:rPr>
              <a:t>× </a:t>
            </a: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生鮮品を都会に生で安売りする</a:t>
            </a:r>
          </a:p>
          <a:p>
            <a:pPr eaLnBrk="1" hangingPunct="1">
              <a:lnSpc>
                <a:spcPct val="85000"/>
              </a:lnSpc>
              <a:buFontTx/>
              <a:buNone/>
            </a:pPr>
            <a:r>
              <a:rPr lang="en-US" altLang="ja-JP" sz="42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4200" dirty="0">
                <a:solidFill>
                  <a:srgbClr val="006699"/>
                </a:solidFill>
                <a:latin typeface="UD デジタル 教科書体 NK-B" panose="02020700000000000000" pitchFamily="18" charset="-128"/>
                <a:ea typeface="UD デジタル 教科書体 NK-B" panose="02020700000000000000" pitchFamily="18" charset="-128"/>
              </a:rPr>
              <a:t>地元</a:t>
            </a:r>
            <a:r>
              <a:rPr lang="en-US" altLang="ja-JP" sz="4200" dirty="0">
                <a:solidFill>
                  <a:srgbClr val="006699"/>
                </a:solidFill>
                <a:latin typeface="UD デジタル 教科書体 NK-B" panose="02020700000000000000" pitchFamily="18" charset="-128"/>
                <a:ea typeface="UD デジタル 教科書体 NK-B" panose="02020700000000000000" pitchFamily="18" charset="-128"/>
              </a:rPr>
              <a:t>VIP</a:t>
            </a:r>
            <a:r>
              <a:rPr lang="ja-JP" altLang="en-US" sz="4200" dirty="0">
                <a:solidFill>
                  <a:srgbClr val="006699"/>
                </a:solidFill>
                <a:latin typeface="UD デジタル 教科書体 NK-B" panose="02020700000000000000" pitchFamily="18" charset="-128"/>
                <a:ea typeface="UD デジタル 教科書体 NK-B" panose="02020700000000000000" pitchFamily="18" charset="-128"/>
              </a:rPr>
              <a:t>が東京からの単身赴任者</a:t>
            </a:r>
          </a:p>
          <a:p>
            <a:pPr eaLnBrk="1" hangingPunct="1">
              <a:lnSpc>
                <a:spcPct val="90000"/>
              </a:lnSpc>
              <a:buFontTx/>
              <a:buNone/>
            </a:pPr>
            <a:r>
              <a:rPr lang="en-US" altLang="en-US" sz="4000" dirty="0">
                <a:solidFill>
                  <a:srgbClr val="663300"/>
                </a:solidFill>
                <a:latin typeface="UD デジタル 教科書体 NK-B" panose="02020700000000000000" pitchFamily="18" charset="-128"/>
                <a:ea typeface="UD デジタル 教科書体 NK-B" panose="02020700000000000000" pitchFamily="18" charset="-128"/>
              </a:rPr>
              <a:t>× </a:t>
            </a:r>
            <a:r>
              <a:rPr lang="en-US" altLang="en-US" sz="4000" dirty="0" err="1">
                <a:solidFill>
                  <a:srgbClr val="663300"/>
                </a:solidFill>
                <a:latin typeface="UD デジタル 教科書体 NK-B" panose="02020700000000000000" pitchFamily="18" charset="-128"/>
                <a:ea typeface="UD デジタル 教科書体 NK-B" panose="02020700000000000000" pitchFamily="18" charset="-128"/>
              </a:rPr>
              <a:t>いくら頼まれても空き家を貸さない</a:t>
            </a:r>
            <a:endParaRPr lang="ja-JP" altLang="en-US" sz="40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spcBef>
                <a:spcPct val="0"/>
              </a:spcBef>
              <a:buFontTx/>
              <a:buNone/>
            </a:pPr>
            <a:r>
              <a:rPr lang="en-US" altLang="ja-JP" sz="42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自分の子供は都会に出しておきながら</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4200" dirty="0">
                <a:solidFill>
                  <a:srgbClr val="006699"/>
                </a:solidFill>
                <a:latin typeface="UD デジタル 教科書体 NK-B" panose="02020700000000000000" pitchFamily="18" charset="-128"/>
                <a:ea typeface="UD デジタル 教科書体 NK-B" panose="02020700000000000000" pitchFamily="18" charset="-128"/>
              </a:rPr>
              <a:t>都会 から移住してきた若者の悪口を言う</a:t>
            </a:r>
          </a:p>
          <a:p>
            <a:pPr eaLnBrk="1" hangingPunct="1">
              <a:lnSpc>
                <a:spcPct val="90000"/>
              </a:lnSpc>
              <a:buFontTx/>
              <a:buNone/>
            </a:pPr>
            <a:r>
              <a:rPr lang="en-US" altLang="en-US" sz="4000" dirty="0">
                <a:solidFill>
                  <a:srgbClr val="FF3300"/>
                </a:solidFill>
                <a:latin typeface="UD デジタル 教科書体 NK-B" panose="02020700000000000000" pitchFamily="18" charset="-128"/>
                <a:ea typeface="UD デジタル 教科書体 NK-B" panose="02020700000000000000" pitchFamily="18" charset="-128"/>
              </a:rPr>
              <a:t>× </a:t>
            </a:r>
            <a:r>
              <a:rPr lang="en-US" altLang="ja-JP" sz="4000" dirty="0">
                <a:solidFill>
                  <a:srgbClr val="FF3300"/>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FF3300"/>
                </a:solidFill>
                <a:latin typeface="UD デジタル 教科書体 NK-B" panose="02020700000000000000" pitchFamily="18" charset="-128"/>
                <a:ea typeface="UD デジタル 教科書体 NK-B" panose="02020700000000000000" pitchFamily="18" charset="-128"/>
              </a:rPr>
              <a:t>何もない</a:t>
            </a:r>
            <a:r>
              <a:rPr lang="en-US" altLang="ja-JP" sz="4000" dirty="0">
                <a:solidFill>
                  <a:srgbClr val="FF3300"/>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FF3300"/>
                </a:solidFill>
                <a:latin typeface="UD デジタル 教科書体 NK-B" panose="02020700000000000000" pitchFamily="18" charset="-128"/>
                <a:ea typeface="UD デジタル 教科書体 NK-B" panose="02020700000000000000" pitchFamily="18" charset="-128"/>
              </a:rPr>
              <a:t>と</a:t>
            </a:r>
            <a:r>
              <a:rPr lang="en-US" altLang="ja-JP" sz="4000" dirty="0">
                <a:solidFill>
                  <a:srgbClr val="FF3300"/>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FF3300"/>
                </a:solidFill>
                <a:latin typeface="UD デジタル 教科書体 NK-B" panose="02020700000000000000" pitchFamily="18" charset="-128"/>
                <a:ea typeface="UD デジタル 教科書体 NK-B" panose="02020700000000000000" pitchFamily="18" charset="-128"/>
              </a:rPr>
              <a:t>当たり前</a:t>
            </a:r>
            <a:r>
              <a:rPr lang="en-US" altLang="ja-JP" sz="4000" dirty="0">
                <a:solidFill>
                  <a:srgbClr val="FF3300"/>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FF3300"/>
                </a:solidFill>
                <a:latin typeface="UD デジタル 教科書体 NK-B" panose="02020700000000000000" pitchFamily="18" charset="-128"/>
                <a:ea typeface="UD デジタル 教科書体 NK-B" panose="02020700000000000000" pitchFamily="18" charset="-128"/>
              </a:rPr>
              <a:t>が口癖</a:t>
            </a:r>
          </a:p>
        </p:txBody>
      </p:sp>
    </p:spTree>
    <p:extLst>
      <p:ext uri="{BB962C8B-B14F-4D97-AF65-F5344CB8AC3E}">
        <p14:creationId xmlns:p14="http://schemas.microsoft.com/office/powerpoint/2010/main" val="27890600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499011">
                                            <p:txEl>
                                              <p:pRg st="2" end="2"/>
                                            </p:txEl>
                                          </p:spTgt>
                                        </p:tgtEl>
                                        <p:attrNameLst>
                                          <p:attrName>style.visibility</p:attrName>
                                        </p:attrNameLst>
                                      </p:cBhvr>
                                      <p:to>
                                        <p:strVal val="visible"/>
                                      </p:to>
                                    </p:set>
                                    <p:anim calcmode="lin" valueType="num">
                                      <p:cBhvr>
                                        <p:cTn id="7" dur="1000" fill="hold"/>
                                        <p:tgtEl>
                                          <p:spTgt spid="3499011">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349901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99011">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499011">
                                            <p:txEl>
                                              <p:pRg st="3" end="3"/>
                                            </p:txEl>
                                          </p:spTgt>
                                        </p:tgtEl>
                                        <p:attrNameLst>
                                          <p:attrName>style.visibility</p:attrName>
                                        </p:attrNameLst>
                                      </p:cBhvr>
                                      <p:to>
                                        <p:strVal val="visible"/>
                                      </p:to>
                                    </p:set>
                                    <p:anim calcmode="lin" valueType="num">
                                      <p:cBhvr>
                                        <p:cTn id="14" dur="1000" fill="hold"/>
                                        <p:tgtEl>
                                          <p:spTgt spid="3499011">
                                            <p:txEl>
                                              <p:pRg st="3" end="3"/>
                                            </p:txEl>
                                          </p:spTgt>
                                        </p:tgtEl>
                                        <p:attrNameLst>
                                          <p:attrName>ppt_x</p:attrName>
                                        </p:attrNameLst>
                                      </p:cBhvr>
                                      <p:tavLst>
                                        <p:tav tm="0">
                                          <p:val>
                                            <p:strVal val="#ppt_x-.2"/>
                                          </p:val>
                                        </p:tav>
                                        <p:tav tm="100000">
                                          <p:val>
                                            <p:strVal val="#ppt_x"/>
                                          </p:val>
                                        </p:tav>
                                      </p:tavLst>
                                    </p:anim>
                                    <p:anim calcmode="lin" valueType="num">
                                      <p:cBhvr>
                                        <p:cTn id="15" dur="1000" fill="hold"/>
                                        <p:tgtEl>
                                          <p:spTgt spid="349901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499011">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499011">
                                            <p:txEl>
                                              <p:pRg st="4" end="4"/>
                                            </p:txEl>
                                          </p:spTgt>
                                        </p:tgtEl>
                                        <p:attrNameLst>
                                          <p:attrName>style.visibility</p:attrName>
                                        </p:attrNameLst>
                                      </p:cBhvr>
                                      <p:to>
                                        <p:strVal val="visible"/>
                                      </p:to>
                                    </p:set>
                                    <p:anim calcmode="lin" valueType="num">
                                      <p:cBhvr>
                                        <p:cTn id="21" dur="1000" fill="hold"/>
                                        <p:tgtEl>
                                          <p:spTgt spid="3499011">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349901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499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9011"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Text Box 2">
            <a:extLst>
              <a:ext uri="{FF2B5EF4-FFF2-40B4-BE49-F238E27FC236}">
                <a16:creationId xmlns:a16="http://schemas.microsoft.com/office/drawing/2014/main" id="{B569CA88-B014-4599-9A71-C5B096C46348}"/>
              </a:ext>
            </a:extLst>
          </p:cNvPr>
          <p:cNvSpPr txBox="1">
            <a:spLocks noChangeArrowheads="1"/>
          </p:cNvSpPr>
          <p:nvPr/>
        </p:nvSpPr>
        <p:spPr bwMode="auto">
          <a:xfrm>
            <a:off x="250825" y="12700"/>
            <a:ext cx="871378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4800">
                <a:latin typeface="GillSans" charset="0"/>
                <a:ea typeface="HG創英角ｺﾞｼｯｸUB" panose="020B0909000000000000" pitchFamily="49" charset="-128"/>
              </a:rPr>
              <a:t>若者が戻らない地域の共通点</a:t>
            </a:r>
          </a:p>
        </p:txBody>
      </p:sp>
      <p:sp>
        <p:nvSpPr>
          <p:cNvPr id="3499011" name="Text Box 3">
            <a:extLst>
              <a:ext uri="{FF2B5EF4-FFF2-40B4-BE49-F238E27FC236}">
                <a16:creationId xmlns:a16="http://schemas.microsoft.com/office/drawing/2014/main" id="{08BEA6A3-0215-4709-A614-99801CC000A4}"/>
              </a:ext>
            </a:extLst>
          </p:cNvPr>
          <p:cNvSpPr txBox="1">
            <a:spLocks noChangeArrowheads="1"/>
          </p:cNvSpPr>
          <p:nvPr/>
        </p:nvSpPr>
        <p:spPr bwMode="auto">
          <a:xfrm>
            <a:off x="34925" y="981075"/>
            <a:ext cx="9109075" cy="58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marL="717550" indent="-7175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en-US" sz="4200" dirty="0">
                <a:solidFill>
                  <a:srgbClr val="006699"/>
                </a:solidFill>
                <a:latin typeface="UD デジタル 教科書体 NK-B" panose="02020700000000000000" pitchFamily="18" charset="-128"/>
                <a:ea typeface="UD デジタル 教科書体 NK-B" panose="02020700000000000000" pitchFamily="18" charset="-128"/>
              </a:rPr>
              <a:t>× </a:t>
            </a:r>
            <a:r>
              <a:rPr lang="en-US" altLang="ja-JP" sz="42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4200" dirty="0">
                <a:solidFill>
                  <a:srgbClr val="006699"/>
                </a:solidFill>
                <a:latin typeface="UD デジタル 教科書体 NK-B" panose="02020700000000000000" pitchFamily="18" charset="-128"/>
                <a:ea typeface="UD デジタル 教科書体 NK-B" panose="02020700000000000000" pitchFamily="18" charset="-128"/>
              </a:rPr>
              <a:t>無い物探し</a:t>
            </a:r>
            <a:r>
              <a:rPr lang="en-US" altLang="ja-JP" sz="42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と</a:t>
            </a:r>
            <a:r>
              <a:rPr lang="en-US" altLang="ja-JP" sz="42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4200" dirty="0">
                <a:solidFill>
                  <a:srgbClr val="006699"/>
                </a:solidFill>
                <a:latin typeface="UD デジタル 教科書体 NK-B" panose="02020700000000000000" pitchFamily="18" charset="-128"/>
                <a:ea typeface="UD デジタル 教科書体 NK-B" panose="02020700000000000000" pitchFamily="18" charset="-128"/>
              </a:rPr>
              <a:t>悪者探し</a:t>
            </a:r>
            <a:r>
              <a:rPr lang="en-US" altLang="ja-JP" sz="42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4200" dirty="0">
                <a:solidFill>
                  <a:srgbClr val="006699"/>
                </a:solidFill>
                <a:latin typeface="UD デジタル 教科書体 NK-B" panose="02020700000000000000" pitchFamily="18" charset="-128"/>
                <a:ea typeface="UD デジタル 教科書体 NK-B" panose="02020700000000000000" pitchFamily="18" charset="-128"/>
              </a:rPr>
              <a:t>が日課</a:t>
            </a:r>
            <a:endParaRPr lang="ja-JP" altLang="en-US"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buFontTx/>
              <a:buNone/>
            </a:pPr>
            <a:r>
              <a:rPr lang="en-US" altLang="en-US" sz="4000" dirty="0">
                <a:solidFill>
                  <a:srgbClr val="663300"/>
                </a:solidFill>
                <a:latin typeface="UD デジタル 教科書体 NK-B" panose="02020700000000000000" pitchFamily="18" charset="-128"/>
                <a:ea typeface="UD デジタル 教科書体 NK-B" panose="02020700000000000000" pitchFamily="18" charset="-128"/>
              </a:rPr>
              <a:t>× </a:t>
            </a: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親が子どもに</a:t>
            </a:r>
            <a:r>
              <a:rPr lang="en-US" altLang="ja-JP" sz="40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この町はダメだ</a:t>
            </a:r>
            <a:r>
              <a:rPr lang="en-US" altLang="ja-JP" sz="40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と言う</a:t>
            </a:r>
          </a:p>
          <a:p>
            <a:pPr eaLnBrk="1" hangingPunct="1">
              <a:lnSpc>
                <a:spcPct val="85000"/>
              </a:lnSpc>
              <a:buFontTx/>
              <a:buNone/>
            </a:pPr>
            <a:r>
              <a:rPr lang="en-US" altLang="ja-JP" sz="42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観光客に</a:t>
            </a:r>
            <a:r>
              <a:rPr lang="ja-JP" altLang="en-US" sz="4200" dirty="0">
                <a:solidFill>
                  <a:srgbClr val="006699"/>
                </a:solidFill>
                <a:latin typeface="UD デジタル 教科書体 NK-B" panose="02020700000000000000" pitchFamily="18" charset="-128"/>
                <a:ea typeface="UD デジタル 教科書体 NK-B" panose="02020700000000000000" pitchFamily="18" charset="-128"/>
              </a:rPr>
              <a:t>地酒</a:t>
            </a:r>
            <a:r>
              <a:rPr lang="ja-JP" altLang="en-US" sz="28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4200" dirty="0">
                <a:solidFill>
                  <a:srgbClr val="006699"/>
                </a:solidFill>
                <a:latin typeface="UD デジタル 教科書体 NK-B" panose="02020700000000000000" pitchFamily="18" charset="-128"/>
                <a:ea typeface="UD デジタル 教科書体 NK-B" panose="02020700000000000000" pitchFamily="18" charset="-128"/>
              </a:rPr>
              <a:t>地魚</a:t>
            </a:r>
            <a:r>
              <a:rPr lang="ja-JP" altLang="en-US" sz="28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4200" dirty="0">
                <a:solidFill>
                  <a:srgbClr val="006699"/>
                </a:solidFill>
                <a:latin typeface="UD デジタル 教科書体 NK-B" panose="02020700000000000000" pitchFamily="18" charset="-128"/>
                <a:ea typeface="UD デジタル 教科書体 NK-B" panose="02020700000000000000" pitchFamily="18" charset="-128"/>
              </a:rPr>
              <a:t>地野菜を出さない</a:t>
            </a:r>
          </a:p>
          <a:p>
            <a:pPr eaLnBrk="1" hangingPunct="1">
              <a:lnSpc>
                <a:spcPct val="90000"/>
              </a:lnSpc>
              <a:buFontTx/>
              <a:buNone/>
            </a:pPr>
            <a:r>
              <a:rPr lang="en-US" altLang="ja-JP" sz="4000" dirty="0">
                <a:solidFill>
                  <a:srgbClr val="663300"/>
                </a:solidFill>
                <a:latin typeface="UD デジタル 教科書体 NK-B" panose="02020700000000000000" pitchFamily="18" charset="-128"/>
                <a:ea typeface="UD デジタル 教科書体 NK-B" panose="02020700000000000000" pitchFamily="18" charset="-128"/>
              </a:rPr>
              <a:t>× </a:t>
            </a: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生鮮品を都会に生で安売りする</a:t>
            </a:r>
          </a:p>
          <a:p>
            <a:pPr eaLnBrk="1" hangingPunct="1">
              <a:lnSpc>
                <a:spcPct val="85000"/>
              </a:lnSpc>
              <a:buFontTx/>
              <a:buNone/>
            </a:pPr>
            <a:r>
              <a:rPr lang="en-US" altLang="ja-JP" sz="42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4200" dirty="0">
                <a:solidFill>
                  <a:srgbClr val="006699"/>
                </a:solidFill>
                <a:latin typeface="UD デジタル 教科書体 NK-B" panose="02020700000000000000" pitchFamily="18" charset="-128"/>
                <a:ea typeface="UD デジタル 教科書体 NK-B" panose="02020700000000000000" pitchFamily="18" charset="-128"/>
              </a:rPr>
              <a:t>地元</a:t>
            </a:r>
            <a:r>
              <a:rPr lang="en-US" altLang="ja-JP" sz="4200" dirty="0">
                <a:solidFill>
                  <a:srgbClr val="006699"/>
                </a:solidFill>
                <a:latin typeface="UD デジタル 教科書体 NK-B" panose="02020700000000000000" pitchFamily="18" charset="-128"/>
                <a:ea typeface="UD デジタル 教科書体 NK-B" panose="02020700000000000000" pitchFamily="18" charset="-128"/>
              </a:rPr>
              <a:t>VIP</a:t>
            </a:r>
            <a:r>
              <a:rPr lang="ja-JP" altLang="en-US" sz="4200" dirty="0">
                <a:solidFill>
                  <a:srgbClr val="006699"/>
                </a:solidFill>
                <a:latin typeface="UD デジタル 教科書体 NK-B" panose="02020700000000000000" pitchFamily="18" charset="-128"/>
                <a:ea typeface="UD デジタル 教科書体 NK-B" panose="02020700000000000000" pitchFamily="18" charset="-128"/>
              </a:rPr>
              <a:t>が東京からの単身赴任者</a:t>
            </a:r>
          </a:p>
          <a:p>
            <a:pPr eaLnBrk="1" hangingPunct="1">
              <a:lnSpc>
                <a:spcPct val="90000"/>
              </a:lnSpc>
              <a:buFontTx/>
              <a:buNone/>
            </a:pPr>
            <a:r>
              <a:rPr lang="en-US" altLang="en-US" sz="4000" dirty="0">
                <a:solidFill>
                  <a:srgbClr val="663300"/>
                </a:solidFill>
                <a:latin typeface="UD デジタル 教科書体 NK-B" panose="02020700000000000000" pitchFamily="18" charset="-128"/>
                <a:ea typeface="UD デジタル 教科書体 NK-B" panose="02020700000000000000" pitchFamily="18" charset="-128"/>
              </a:rPr>
              <a:t>× </a:t>
            </a:r>
            <a:r>
              <a:rPr lang="en-US" altLang="en-US" sz="4000" dirty="0" err="1">
                <a:solidFill>
                  <a:srgbClr val="663300"/>
                </a:solidFill>
                <a:latin typeface="UD デジタル 教科書体 NK-B" panose="02020700000000000000" pitchFamily="18" charset="-128"/>
                <a:ea typeface="UD デジタル 教科書体 NK-B" panose="02020700000000000000" pitchFamily="18" charset="-128"/>
              </a:rPr>
              <a:t>いくら頼まれても空き家を貸さない</a:t>
            </a:r>
            <a:endParaRPr lang="ja-JP" altLang="en-US" sz="40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spcBef>
                <a:spcPct val="0"/>
              </a:spcBef>
              <a:buFontTx/>
              <a:buNone/>
            </a:pPr>
            <a:r>
              <a:rPr lang="en-US" altLang="ja-JP" sz="42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自分の子供は都会に出しておきながら</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4200" dirty="0">
                <a:solidFill>
                  <a:srgbClr val="006699"/>
                </a:solidFill>
                <a:latin typeface="UD デジタル 教科書体 NK-B" panose="02020700000000000000" pitchFamily="18" charset="-128"/>
                <a:ea typeface="UD デジタル 教科書体 NK-B" panose="02020700000000000000" pitchFamily="18" charset="-128"/>
              </a:rPr>
              <a:t>都会 から移住してきた若者の悪口を言う</a:t>
            </a:r>
          </a:p>
          <a:p>
            <a:pPr eaLnBrk="1" hangingPunct="1">
              <a:lnSpc>
                <a:spcPct val="90000"/>
              </a:lnSpc>
              <a:buFontTx/>
              <a:buNone/>
            </a:pPr>
            <a:r>
              <a:rPr lang="en-US" altLang="en-US" sz="4000" dirty="0">
                <a:solidFill>
                  <a:srgbClr val="FF3300"/>
                </a:solidFill>
                <a:latin typeface="UD デジタル 教科書体 NK-B" panose="02020700000000000000" pitchFamily="18" charset="-128"/>
                <a:ea typeface="UD デジタル 教科書体 NK-B" panose="02020700000000000000" pitchFamily="18" charset="-128"/>
              </a:rPr>
              <a:t>× </a:t>
            </a:r>
            <a:r>
              <a:rPr lang="en-US" altLang="ja-JP" sz="4000" dirty="0">
                <a:solidFill>
                  <a:srgbClr val="FF3300"/>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FF3300"/>
                </a:solidFill>
                <a:latin typeface="UD デジタル 教科書体 NK-B" panose="02020700000000000000" pitchFamily="18" charset="-128"/>
                <a:ea typeface="UD デジタル 教科書体 NK-B" panose="02020700000000000000" pitchFamily="18" charset="-128"/>
              </a:rPr>
              <a:t>何もない</a:t>
            </a:r>
            <a:r>
              <a:rPr lang="en-US" altLang="ja-JP" sz="4000" dirty="0">
                <a:solidFill>
                  <a:srgbClr val="FF3300"/>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FF3300"/>
                </a:solidFill>
                <a:latin typeface="UD デジタル 教科書体 NK-B" panose="02020700000000000000" pitchFamily="18" charset="-128"/>
                <a:ea typeface="UD デジタル 教科書体 NK-B" panose="02020700000000000000" pitchFamily="18" charset="-128"/>
              </a:rPr>
              <a:t>と</a:t>
            </a:r>
            <a:r>
              <a:rPr lang="en-US" altLang="ja-JP" sz="4000" dirty="0">
                <a:solidFill>
                  <a:srgbClr val="FF3300"/>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FF3300"/>
                </a:solidFill>
                <a:latin typeface="UD デジタル 教科書体 NK-B" panose="02020700000000000000" pitchFamily="18" charset="-128"/>
                <a:ea typeface="UD デジタル 教科書体 NK-B" panose="02020700000000000000" pitchFamily="18" charset="-128"/>
              </a:rPr>
              <a:t>当たり前</a:t>
            </a:r>
            <a:r>
              <a:rPr lang="en-US" altLang="ja-JP" sz="4000" dirty="0">
                <a:solidFill>
                  <a:srgbClr val="FF3300"/>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FF3300"/>
                </a:solidFill>
                <a:latin typeface="UD デジタル 教科書体 NK-B" panose="02020700000000000000" pitchFamily="18" charset="-128"/>
                <a:ea typeface="UD デジタル 教科書体 NK-B" panose="02020700000000000000" pitchFamily="18" charset="-128"/>
              </a:rPr>
              <a:t>が口癖</a:t>
            </a:r>
          </a:p>
        </p:txBody>
      </p:sp>
      <p:sp>
        <p:nvSpPr>
          <p:cNvPr id="4" name="AutoShape 4">
            <a:extLst>
              <a:ext uri="{FF2B5EF4-FFF2-40B4-BE49-F238E27FC236}">
                <a16:creationId xmlns:a16="http://schemas.microsoft.com/office/drawing/2014/main" id="{02257296-40DA-467D-A8D4-B29309023703}"/>
              </a:ext>
            </a:extLst>
          </p:cNvPr>
          <p:cNvSpPr>
            <a:spLocks noChangeArrowheads="1"/>
          </p:cNvSpPr>
          <p:nvPr/>
        </p:nvSpPr>
        <p:spPr bwMode="auto">
          <a:xfrm>
            <a:off x="0" y="-26988"/>
            <a:ext cx="9144000" cy="6832601"/>
          </a:xfrm>
          <a:prstGeom prst="star24">
            <a:avLst>
              <a:gd name="adj" fmla="val 46787"/>
            </a:avLst>
          </a:prstGeom>
          <a:solidFill>
            <a:srgbClr val="FFFF99"/>
          </a:solidFill>
          <a:ln w="762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4000" dirty="0">
                <a:solidFill>
                  <a:srgbClr val="006666"/>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006666"/>
                </a:solidFill>
                <a:latin typeface="UD デジタル 教科書体 NK-B" panose="02020700000000000000" pitchFamily="18" charset="-128"/>
                <a:ea typeface="UD デジタル 教科書体 NK-B" panose="02020700000000000000" pitchFamily="18" charset="-128"/>
              </a:rPr>
              <a:t>うちには何もない</a:t>
            </a:r>
            <a:r>
              <a:rPr lang="en-US" altLang="ja-JP" sz="4000" dirty="0">
                <a:solidFill>
                  <a:srgbClr val="006666"/>
                </a:solidFill>
                <a:latin typeface="UD デジタル 教科書体 NK-B" panose="02020700000000000000" pitchFamily="18" charset="-128"/>
                <a:ea typeface="UD デジタル 教科書体 NK-B" panose="02020700000000000000" pitchFamily="18" charset="-128"/>
              </a:rPr>
              <a:t>｣</a:t>
            </a:r>
          </a:p>
          <a:p>
            <a:pPr algn="ctr">
              <a:lnSpc>
                <a:spcPct val="85000"/>
              </a:lnSpc>
              <a:spcBef>
                <a:spcPct val="0"/>
              </a:spcBef>
              <a:buFontTx/>
              <a:buNone/>
            </a:pPr>
            <a:r>
              <a:rPr lang="en-US" altLang="ja-JP" sz="4000" dirty="0">
                <a:solidFill>
                  <a:srgbClr val="006666"/>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006666"/>
                </a:solidFill>
                <a:latin typeface="UD デジタル 教科書体 NK-B" panose="02020700000000000000" pitchFamily="18" charset="-128"/>
                <a:ea typeface="UD デジタル 教科書体 NK-B" panose="02020700000000000000" pitchFamily="18" charset="-128"/>
              </a:rPr>
              <a:t>そんなのここでは当たり前</a:t>
            </a:r>
            <a:r>
              <a:rPr lang="en-US" altLang="ja-JP" sz="4000" dirty="0">
                <a:solidFill>
                  <a:srgbClr val="006666"/>
                </a:solidFill>
                <a:latin typeface="UD デジタル 教科書体 NK-B" panose="02020700000000000000" pitchFamily="18" charset="-128"/>
                <a:ea typeface="UD デジタル 教科書体 NK-B" panose="02020700000000000000" pitchFamily="18" charset="-128"/>
              </a:rPr>
              <a:t>｣</a:t>
            </a:r>
          </a:p>
          <a:p>
            <a:pPr algn="ctr">
              <a:lnSpc>
                <a:spcPct val="85000"/>
              </a:lnSpc>
              <a:spcBef>
                <a:spcPct val="0"/>
              </a:spcBef>
              <a:buFontTx/>
              <a:buNone/>
            </a:pPr>
            <a:r>
              <a:rPr lang="ja-JP" altLang="en-US" sz="4000" dirty="0">
                <a:solidFill>
                  <a:srgbClr val="006666"/>
                </a:solidFill>
                <a:latin typeface="UD デジタル 教科書体 NK-B" panose="02020700000000000000" pitchFamily="18" charset="-128"/>
                <a:ea typeface="UD デジタル 教科書体 NK-B" panose="02020700000000000000" pitchFamily="18" charset="-128"/>
              </a:rPr>
              <a:t>は</a:t>
            </a:r>
            <a:r>
              <a:rPr lang="en-US" altLang="ja-JP" sz="4000" dirty="0">
                <a:solidFill>
                  <a:srgbClr val="006666"/>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006666"/>
                </a:solidFill>
                <a:latin typeface="UD デジタル 教科書体 NK-B" panose="02020700000000000000" pitchFamily="18" charset="-128"/>
                <a:ea typeface="UD デジタル 教科書体 NK-B" panose="02020700000000000000" pitchFamily="18" charset="-128"/>
              </a:rPr>
              <a:t>謙遜どころか罰当たり。</a:t>
            </a:r>
          </a:p>
          <a:p>
            <a:pPr algn="ctr">
              <a:spcBef>
                <a:spcPct val="0"/>
              </a:spcBef>
              <a:buFontTx/>
              <a:buNone/>
            </a:pPr>
            <a:endParaRPr lang="ja-JP" altLang="en-US" sz="800" dirty="0">
              <a:solidFill>
                <a:srgbClr val="FF0000"/>
              </a:solidFill>
              <a:latin typeface="Times New Roman" panose="02020603050405020304" pitchFamily="18" charset="0"/>
              <a:ea typeface="HG創英角ﾎﾟｯﾌﾟ体" panose="040B0A09000000000000" pitchFamily="49" charset="-128"/>
            </a:endParaRPr>
          </a:p>
          <a:p>
            <a:pPr algn="ctr">
              <a:spcBef>
                <a:spcPct val="0"/>
              </a:spcBef>
              <a:buFontTx/>
              <a:buNone/>
            </a:pPr>
            <a:r>
              <a:rPr lang="en-US" altLang="ja-JP" sz="4000" dirty="0">
                <a:solidFill>
                  <a:srgbClr val="FF0000"/>
                </a:solidFill>
                <a:latin typeface="HGP創英角ｺﾞｼｯｸUB" panose="020B0900000000000000" pitchFamily="50" charset="-128"/>
                <a:ea typeface="HGP創英角ｺﾞｼｯｸUB" panose="020B0900000000000000" pitchFamily="50" charset="-128"/>
              </a:rPr>
              <a:t>｢</a:t>
            </a:r>
            <a:r>
              <a:rPr lang="ja-JP" altLang="en-US" sz="4000" dirty="0">
                <a:solidFill>
                  <a:srgbClr val="FF0000"/>
                </a:solidFill>
                <a:latin typeface="HGP創英角ｺﾞｼｯｸUB" panose="020B0900000000000000" pitchFamily="50" charset="-128"/>
                <a:ea typeface="HGP創英角ｺﾞｼｯｸUB" panose="020B0900000000000000" pitchFamily="50" charset="-128"/>
              </a:rPr>
              <a:t>何かある</a:t>
            </a:r>
            <a:r>
              <a:rPr lang="en-US" altLang="ja-JP" sz="4000" dirty="0">
                <a:solidFill>
                  <a:srgbClr val="FF0000"/>
                </a:solidFill>
                <a:latin typeface="HGP創英角ｺﾞｼｯｸUB" panose="020B0900000000000000" pitchFamily="50" charset="-128"/>
                <a:ea typeface="HGP創英角ｺﾞｼｯｸUB" panose="020B0900000000000000" pitchFamily="50" charset="-128"/>
              </a:rPr>
              <a:t>｣｢</a:t>
            </a:r>
            <a:r>
              <a:rPr lang="ja-JP" altLang="en-US" sz="4000" dirty="0">
                <a:solidFill>
                  <a:srgbClr val="FF0000"/>
                </a:solidFill>
                <a:latin typeface="HGP創英角ｺﾞｼｯｸUB" panose="020B0900000000000000" pitchFamily="50" charset="-128"/>
                <a:ea typeface="HGP創英角ｺﾞｼｯｸUB" panose="020B0900000000000000" pitchFamily="50" charset="-128"/>
              </a:rPr>
              <a:t>当たり前ではない</a:t>
            </a:r>
            <a:r>
              <a:rPr lang="en-US" altLang="ja-JP" sz="4000" dirty="0">
                <a:solidFill>
                  <a:srgbClr val="FF0000"/>
                </a:solidFill>
                <a:latin typeface="HGP創英角ｺﾞｼｯｸUB" panose="020B0900000000000000" pitchFamily="50" charset="-128"/>
                <a:ea typeface="HGP創英角ｺﾞｼｯｸUB" panose="020B0900000000000000" pitchFamily="50" charset="-128"/>
              </a:rPr>
              <a:t>｣</a:t>
            </a:r>
            <a:r>
              <a:rPr lang="ja-JP" altLang="en-US" sz="4000" dirty="0">
                <a:solidFill>
                  <a:srgbClr val="FF0000"/>
                </a:solidFill>
                <a:latin typeface="HGP創英角ｺﾞｼｯｸUB" panose="020B0900000000000000" pitchFamily="50" charset="-128"/>
                <a:ea typeface="HGP創英角ｺﾞｼｯｸUB" panose="020B0900000000000000" pitchFamily="50" charset="-128"/>
              </a:rPr>
              <a:t>から</a:t>
            </a:r>
          </a:p>
          <a:p>
            <a:pPr algn="ctr">
              <a:spcBef>
                <a:spcPct val="0"/>
              </a:spcBef>
              <a:buFontTx/>
              <a:buNone/>
            </a:pPr>
            <a:r>
              <a:rPr lang="ja-JP" altLang="en-US" sz="4000" dirty="0">
                <a:solidFill>
                  <a:srgbClr val="FF0000"/>
                </a:solidFill>
                <a:latin typeface="HGP創英角ｺﾞｼｯｸUB" panose="020B0900000000000000" pitchFamily="50" charset="-128"/>
                <a:ea typeface="HGP創英角ｺﾞｼｯｸUB" panose="020B0900000000000000" pitchFamily="50" charset="-128"/>
              </a:rPr>
              <a:t>こそ</a:t>
            </a:r>
            <a:r>
              <a:rPr lang="en-US" altLang="ja-JP" sz="4000" dirty="0">
                <a:solidFill>
                  <a:srgbClr val="FF0000"/>
                </a:solidFill>
                <a:latin typeface="HGP創英角ｺﾞｼｯｸUB" panose="020B0900000000000000" pitchFamily="50" charset="-128"/>
                <a:ea typeface="HGP創英角ｺﾞｼｯｸUB" panose="020B0900000000000000" pitchFamily="50" charset="-128"/>
              </a:rPr>
              <a:t>､</a:t>
            </a:r>
            <a:r>
              <a:rPr lang="ja-JP" altLang="en-US" sz="4000" dirty="0">
                <a:solidFill>
                  <a:srgbClr val="FF0000"/>
                </a:solidFill>
                <a:latin typeface="HGP創英角ｺﾞｼｯｸUB" panose="020B0900000000000000" pitchFamily="50" charset="-128"/>
                <a:ea typeface="HGP創英角ｺﾞｼｯｸUB" panose="020B0900000000000000" pitchFamily="50" charset="-128"/>
              </a:rPr>
              <a:t>先祖がここを選んだのに</a:t>
            </a:r>
            <a:r>
              <a:rPr lang="en-US" altLang="ja-JP" sz="4000" dirty="0">
                <a:solidFill>
                  <a:srgbClr val="FF0000"/>
                </a:solidFill>
                <a:latin typeface="HGP創英角ｺﾞｼｯｸUB" panose="020B0900000000000000" pitchFamily="50" charset="-128"/>
                <a:ea typeface="HGP創英角ｺﾞｼｯｸUB" panose="020B0900000000000000" pitchFamily="50" charset="-128"/>
              </a:rPr>
              <a:t>…</a:t>
            </a:r>
          </a:p>
          <a:p>
            <a:pPr algn="ctr">
              <a:lnSpc>
                <a:spcPct val="120000"/>
              </a:lnSpc>
              <a:spcBef>
                <a:spcPct val="0"/>
              </a:spcBef>
              <a:buFontTx/>
              <a:buNone/>
            </a:pPr>
            <a:r>
              <a:rPr lang="en-US" altLang="ja-JP" sz="4800" dirty="0">
                <a:solidFill>
                  <a:srgbClr val="CC0000"/>
                </a:solidFill>
                <a:latin typeface="Times New Roman" panose="02020603050405020304" pitchFamily="18" charset="0"/>
                <a:ea typeface="HG創英角ﾎﾟｯﾌﾟ体" panose="040B0A09000000000000" pitchFamily="49" charset="-128"/>
              </a:rPr>
              <a:t>｢</a:t>
            </a:r>
            <a:r>
              <a:rPr lang="ja-JP" altLang="en-US" sz="4800" dirty="0">
                <a:solidFill>
                  <a:srgbClr val="CC0000"/>
                </a:solidFill>
                <a:latin typeface="Times New Roman" panose="02020603050405020304" pitchFamily="18" charset="0"/>
                <a:ea typeface="HG創英角ﾎﾟｯﾌﾟ体" panose="040B0A09000000000000" pitchFamily="49" charset="-128"/>
              </a:rPr>
              <a:t>当たり前</a:t>
            </a:r>
            <a:r>
              <a:rPr lang="en-US" altLang="ja-JP" sz="4800" dirty="0">
                <a:solidFill>
                  <a:srgbClr val="CC0000"/>
                </a:solidFill>
                <a:latin typeface="Times New Roman" panose="02020603050405020304" pitchFamily="18" charset="0"/>
                <a:ea typeface="HG創英角ﾎﾟｯﾌﾟ体" panose="040B0A09000000000000" pitchFamily="49" charset="-128"/>
              </a:rPr>
              <a:t>｣</a:t>
            </a:r>
            <a:r>
              <a:rPr lang="ja-JP" altLang="en-US" sz="4800" dirty="0">
                <a:solidFill>
                  <a:srgbClr val="CC0000"/>
                </a:solidFill>
                <a:latin typeface="Times New Roman" panose="02020603050405020304" pitchFamily="18" charset="0"/>
                <a:ea typeface="HG創英角ﾎﾟｯﾌﾟ体" panose="040B0A09000000000000" pitchFamily="49" charset="-128"/>
              </a:rPr>
              <a:t>ではなく</a:t>
            </a:r>
            <a:r>
              <a:rPr lang="en-US" altLang="ja-JP" sz="4800" dirty="0">
                <a:solidFill>
                  <a:srgbClr val="CC0000"/>
                </a:solidFill>
                <a:latin typeface="Times New Roman" panose="02020603050405020304" pitchFamily="18" charset="0"/>
                <a:ea typeface="HG創英角ﾎﾟｯﾌﾟ体" panose="040B0A09000000000000" pitchFamily="49" charset="-128"/>
              </a:rPr>
              <a:t>｢</a:t>
            </a:r>
            <a:r>
              <a:rPr lang="ja-JP" altLang="en-US" sz="4800" dirty="0">
                <a:solidFill>
                  <a:srgbClr val="CC0000"/>
                </a:solidFill>
                <a:latin typeface="Times New Roman" panose="02020603050405020304" pitchFamily="18" charset="0"/>
                <a:ea typeface="HG創英角ﾎﾟｯﾌﾟ体" panose="040B0A09000000000000" pitchFamily="49" charset="-128"/>
              </a:rPr>
              <a:t>有難い</a:t>
            </a:r>
            <a:r>
              <a:rPr lang="en-US" altLang="ja-JP" sz="4800" dirty="0">
                <a:solidFill>
                  <a:srgbClr val="CC0000"/>
                </a:solidFill>
                <a:latin typeface="Times New Roman" panose="02020603050405020304" pitchFamily="18" charset="0"/>
                <a:ea typeface="HG創英角ﾎﾟｯﾌﾟ体" panose="040B0A09000000000000" pitchFamily="49" charset="-128"/>
              </a:rPr>
              <a:t>｣</a:t>
            </a:r>
          </a:p>
          <a:p>
            <a:pPr algn="ctr">
              <a:lnSpc>
                <a:spcPct val="85000"/>
              </a:lnSpc>
              <a:spcBef>
                <a:spcPct val="0"/>
              </a:spcBef>
              <a:buFontTx/>
              <a:buNone/>
            </a:pPr>
            <a:r>
              <a:rPr lang="ja-JP" altLang="en-US" sz="4800" dirty="0">
                <a:solidFill>
                  <a:srgbClr val="CC0000"/>
                </a:solidFill>
                <a:latin typeface="Times New Roman" panose="02020603050405020304" pitchFamily="18" charset="0"/>
                <a:ea typeface="HG創英角ﾎﾟｯﾌﾟ体" panose="040B0A09000000000000" pitchFamily="49" charset="-128"/>
              </a:rPr>
              <a:t>が口癖の地域だけが残る。</a:t>
            </a:r>
            <a:endParaRPr lang="ja-JP" altLang="en-US" sz="4000" dirty="0">
              <a:solidFill>
                <a:srgbClr val="006666"/>
              </a:solidFill>
              <a:latin typeface="HGP創英角ﾎﾟｯﾌﾟ体" panose="040B0A00000000000000" pitchFamily="50" charset="-128"/>
              <a:ea typeface="HGP創英角ﾎﾟｯﾌﾟ体" panose="040B0A00000000000000" pitchFamily="50" charset="-128"/>
            </a:endParaRPr>
          </a:p>
          <a:p>
            <a:pPr algn="ctr">
              <a:buFontTx/>
              <a:buNone/>
            </a:pPr>
            <a:r>
              <a:rPr lang="ja-JP" altLang="en-US" sz="4000" dirty="0">
                <a:solidFill>
                  <a:srgbClr val="006666"/>
                </a:solidFill>
                <a:latin typeface="UD デジタル 教科書体 NK-B" panose="02020700000000000000" pitchFamily="18" charset="-128"/>
                <a:ea typeface="UD デジタル 教科書体 NK-B" panose="02020700000000000000" pitchFamily="18" charset="-128"/>
              </a:rPr>
              <a:t>何が有難いのか</a:t>
            </a:r>
            <a:r>
              <a:rPr lang="en-US" altLang="ja-JP" sz="4000" dirty="0">
                <a:solidFill>
                  <a:srgbClr val="006666"/>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006666"/>
                </a:solidFill>
                <a:latin typeface="UD デジタル 教科書体 NK-B" panose="02020700000000000000" pitchFamily="18" charset="-128"/>
                <a:ea typeface="UD デジタル 教科書体 NK-B" panose="02020700000000000000" pitchFamily="18" charset="-128"/>
              </a:rPr>
              <a:t>傲慢を捨て</a:t>
            </a:r>
            <a:r>
              <a:rPr lang="en-US" altLang="ja-JP" sz="4000" dirty="0">
                <a:solidFill>
                  <a:srgbClr val="006666"/>
                </a:solidFill>
                <a:latin typeface="UD デジタル 教科書体 NK-B" panose="02020700000000000000" pitchFamily="18" charset="-128"/>
                <a:ea typeface="UD デジタル 教科書体 NK-B" panose="02020700000000000000" pitchFamily="18" charset="-128"/>
              </a:rPr>
              <a:t>､</a:t>
            </a:r>
          </a:p>
          <a:p>
            <a:pPr algn="ctr">
              <a:lnSpc>
                <a:spcPct val="85000"/>
              </a:lnSpc>
              <a:spcBef>
                <a:spcPct val="0"/>
              </a:spcBef>
              <a:buFontTx/>
              <a:buNone/>
            </a:pPr>
            <a:r>
              <a:rPr lang="ja-JP" altLang="en-US" sz="4000" dirty="0">
                <a:solidFill>
                  <a:srgbClr val="006666"/>
                </a:solidFill>
                <a:latin typeface="UD デジタル 教科書体 NK-B" panose="02020700000000000000" pitchFamily="18" charset="-128"/>
                <a:ea typeface="UD デジタル 教科書体 NK-B" panose="02020700000000000000" pitchFamily="18" charset="-128"/>
              </a:rPr>
              <a:t>よそ者の目で学べ！</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499011">
                                            <p:txEl>
                                              <p:pRg st="2" end="2"/>
                                            </p:txEl>
                                          </p:spTgt>
                                        </p:tgtEl>
                                        <p:attrNameLst>
                                          <p:attrName>style.visibility</p:attrName>
                                        </p:attrNameLst>
                                      </p:cBhvr>
                                      <p:to>
                                        <p:strVal val="visible"/>
                                      </p:to>
                                    </p:set>
                                    <p:anim calcmode="lin" valueType="num">
                                      <p:cBhvr>
                                        <p:cTn id="7" dur="1000" fill="hold"/>
                                        <p:tgtEl>
                                          <p:spTgt spid="3499011">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349901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99011">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499011">
                                            <p:txEl>
                                              <p:pRg st="3" end="3"/>
                                            </p:txEl>
                                          </p:spTgt>
                                        </p:tgtEl>
                                        <p:attrNameLst>
                                          <p:attrName>style.visibility</p:attrName>
                                        </p:attrNameLst>
                                      </p:cBhvr>
                                      <p:to>
                                        <p:strVal val="visible"/>
                                      </p:to>
                                    </p:set>
                                    <p:anim calcmode="lin" valueType="num">
                                      <p:cBhvr>
                                        <p:cTn id="14" dur="1000" fill="hold"/>
                                        <p:tgtEl>
                                          <p:spTgt spid="3499011">
                                            <p:txEl>
                                              <p:pRg st="3" end="3"/>
                                            </p:txEl>
                                          </p:spTgt>
                                        </p:tgtEl>
                                        <p:attrNameLst>
                                          <p:attrName>ppt_x</p:attrName>
                                        </p:attrNameLst>
                                      </p:cBhvr>
                                      <p:tavLst>
                                        <p:tav tm="0">
                                          <p:val>
                                            <p:strVal val="#ppt_x-.2"/>
                                          </p:val>
                                        </p:tav>
                                        <p:tav tm="100000">
                                          <p:val>
                                            <p:strVal val="#ppt_x"/>
                                          </p:val>
                                        </p:tav>
                                      </p:tavLst>
                                    </p:anim>
                                    <p:anim calcmode="lin" valueType="num">
                                      <p:cBhvr>
                                        <p:cTn id="15" dur="1000" fill="hold"/>
                                        <p:tgtEl>
                                          <p:spTgt spid="349901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499011">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499011">
                                            <p:txEl>
                                              <p:pRg st="4" end="4"/>
                                            </p:txEl>
                                          </p:spTgt>
                                        </p:tgtEl>
                                        <p:attrNameLst>
                                          <p:attrName>style.visibility</p:attrName>
                                        </p:attrNameLst>
                                      </p:cBhvr>
                                      <p:to>
                                        <p:strVal val="visible"/>
                                      </p:to>
                                    </p:set>
                                    <p:anim calcmode="lin" valueType="num">
                                      <p:cBhvr>
                                        <p:cTn id="21" dur="1000" fill="hold"/>
                                        <p:tgtEl>
                                          <p:spTgt spid="3499011">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349901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4990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272" fill="hold" grpId="0" nodeType="clickEffect">
                                  <p:stCondLst>
                                    <p:cond delay="0"/>
                                  </p:stCondLst>
                                  <p:childTnLst>
                                    <p:set>
                                      <p:cBhvr>
                                        <p:cTn id="27" dur="1" fill="hold">
                                          <p:stCondLst>
                                            <p:cond delay="0"/>
                                          </p:stCondLst>
                                        </p:cTn>
                                        <p:tgtEl>
                                          <p:spTgt spid="4">
                                            <p:bg/>
                                          </p:spTgt>
                                        </p:tgtEl>
                                        <p:attrNameLst>
                                          <p:attrName>style.visibility</p:attrName>
                                        </p:attrNameLst>
                                      </p:cBhvr>
                                      <p:to>
                                        <p:strVal val="visible"/>
                                      </p:to>
                                    </p:set>
                                    <p:anim calcmode="lin" valueType="num">
                                      <p:cBhvr>
                                        <p:cTn id="28" dur="500" fill="hold"/>
                                        <p:tgtEl>
                                          <p:spTgt spid="4">
                                            <p:bg/>
                                          </p:spTgt>
                                        </p:tgtEl>
                                        <p:attrNameLst>
                                          <p:attrName>ppt_w</p:attrName>
                                        </p:attrNameLst>
                                      </p:cBhvr>
                                      <p:tavLst>
                                        <p:tav tm="0">
                                          <p:val>
                                            <p:strVal val="2/3*#ppt_w"/>
                                          </p:val>
                                        </p:tav>
                                        <p:tav tm="100000">
                                          <p:val>
                                            <p:strVal val="#ppt_w"/>
                                          </p:val>
                                        </p:tav>
                                      </p:tavLst>
                                    </p:anim>
                                    <p:anim calcmode="lin" valueType="num">
                                      <p:cBhvr>
                                        <p:cTn id="29" dur="500" fill="hold"/>
                                        <p:tgtEl>
                                          <p:spTgt spid="4">
                                            <p:bg/>
                                          </p:spTgt>
                                        </p:tgtEl>
                                        <p:attrNameLst>
                                          <p:attrName>ppt_h</p:attrName>
                                        </p:attrNameLst>
                                      </p:cBhvr>
                                      <p:tavLst>
                                        <p:tav tm="0">
                                          <p:val>
                                            <p:strVal val="2/3*#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272" fill="hold" grpId="0"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 calcmode="lin" valueType="num">
                                      <p:cBhvr>
                                        <p:cTn id="34" dur="500" fill="hold"/>
                                        <p:tgtEl>
                                          <p:spTgt spid="4">
                                            <p:txEl>
                                              <p:pRg st="0" end="0"/>
                                            </p:txEl>
                                          </p:spTgt>
                                        </p:tgtEl>
                                        <p:attrNameLst>
                                          <p:attrName>ppt_w</p:attrName>
                                        </p:attrNameLst>
                                      </p:cBhvr>
                                      <p:tavLst>
                                        <p:tav tm="0">
                                          <p:val>
                                            <p:strVal val="2/3*#ppt_w"/>
                                          </p:val>
                                        </p:tav>
                                        <p:tav tm="100000">
                                          <p:val>
                                            <p:strVal val="#ppt_w"/>
                                          </p:val>
                                        </p:tav>
                                      </p:tavLst>
                                    </p:anim>
                                    <p:anim calcmode="lin" valueType="num">
                                      <p:cBhvr>
                                        <p:cTn id="35" dur="500" fill="hold"/>
                                        <p:tgtEl>
                                          <p:spTgt spid="4">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272"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 calcmode="lin" valueType="num">
                                      <p:cBhvr>
                                        <p:cTn id="40" dur="500" fill="hold"/>
                                        <p:tgtEl>
                                          <p:spTgt spid="4">
                                            <p:txEl>
                                              <p:pRg st="1" end="1"/>
                                            </p:txEl>
                                          </p:spTgt>
                                        </p:tgtEl>
                                        <p:attrNameLst>
                                          <p:attrName>ppt_w</p:attrName>
                                        </p:attrNameLst>
                                      </p:cBhvr>
                                      <p:tavLst>
                                        <p:tav tm="0">
                                          <p:val>
                                            <p:strVal val="2/3*#ppt_w"/>
                                          </p:val>
                                        </p:tav>
                                        <p:tav tm="100000">
                                          <p:val>
                                            <p:strVal val="#ppt_w"/>
                                          </p:val>
                                        </p:tav>
                                      </p:tavLst>
                                    </p:anim>
                                    <p:anim calcmode="lin" valueType="num">
                                      <p:cBhvr>
                                        <p:cTn id="41" dur="500" fill="hold"/>
                                        <p:tgtEl>
                                          <p:spTgt spid="4">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272" fill="hold" grpId="0"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 calcmode="lin" valueType="num">
                                      <p:cBhvr>
                                        <p:cTn id="46" dur="500" fill="hold"/>
                                        <p:tgtEl>
                                          <p:spTgt spid="4">
                                            <p:txEl>
                                              <p:pRg st="2" end="2"/>
                                            </p:txEl>
                                          </p:spTgt>
                                        </p:tgtEl>
                                        <p:attrNameLst>
                                          <p:attrName>ppt_w</p:attrName>
                                        </p:attrNameLst>
                                      </p:cBhvr>
                                      <p:tavLst>
                                        <p:tav tm="0">
                                          <p:val>
                                            <p:strVal val="2/3*#ppt_w"/>
                                          </p:val>
                                        </p:tav>
                                        <p:tav tm="100000">
                                          <p:val>
                                            <p:strVal val="#ppt_w"/>
                                          </p:val>
                                        </p:tav>
                                      </p:tavLst>
                                    </p:anim>
                                    <p:anim calcmode="lin" valueType="num">
                                      <p:cBhvr>
                                        <p:cTn id="47" dur="500" fill="hold"/>
                                        <p:tgtEl>
                                          <p:spTgt spid="4">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272"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 calcmode="lin" valueType="num">
                                      <p:cBhvr>
                                        <p:cTn id="52" dur="500" fill="hold"/>
                                        <p:tgtEl>
                                          <p:spTgt spid="4">
                                            <p:txEl>
                                              <p:pRg st="4" end="4"/>
                                            </p:txEl>
                                          </p:spTgt>
                                        </p:tgtEl>
                                        <p:attrNameLst>
                                          <p:attrName>ppt_w</p:attrName>
                                        </p:attrNameLst>
                                      </p:cBhvr>
                                      <p:tavLst>
                                        <p:tav tm="0">
                                          <p:val>
                                            <p:strVal val="2/3*#ppt_w"/>
                                          </p:val>
                                        </p:tav>
                                        <p:tav tm="100000">
                                          <p:val>
                                            <p:strVal val="#ppt_w"/>
                                          </p:val>
                                        </p:tav>
                                      </p:tavLst>
                                    </p:anim>
                                    <p:anim calcmode="lin" valueType="num">
                                      <p:cBhvr>
                                        <p:cTn id="53" dur="500" fill="hold"/>
                                        <p:tgtEl>
                                          <p:spTgt spid="4">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272" fill="hold" grpId="0" nodeType="clickEffect">
                                  <p:stCondLst>
                                    <p:cond delay="0"/>
                                  </p:stCondLst>
                                  <p:childTnLst>
                                    <p:set>
                                      <p:cBhvr>
                                        <p:cTn id="57" dur="1" fill="hold">
                                          <p:stCondLst>
                                            <p:cond delay="0"/>
                                          </p:stCondLst>
                                        </p:cTn>
                                        <p:tgtEl>
                                          <p:spTgt spid="4">
                                            <p:txEl>
                                              <p:pRg st="5" end="5"/>
                                            </p:txEl>
                                          </p:spTgt>
                                        </p:tgtEl>
                                        <p:attrNameLst>
                                          <p:attrName>style.visibility</p:attrName>
                                        </p:attrNameLst>
                                      </p:cBhvr>
                                      <p:to>
                                        <p:strVal val="visible"/>
                                      </p:to>
                                    </p:set>
                                    <p:anim calcmode="lin" valueType="num">
                                      <p:cBhvr>
                                        <p:cTn id="58" dur="500" fill="hold"/>
                                        <p:tgtEl>
                                          <p:spTgt spid="4">
                                            <p:txEl>
                                              <p:pRg st="5" end="5"/>
                                            </p:txEl>
                                          </p:spTgt>
                                        </p:tgtEl>
                                        <p:attrNameLst>
                                          <p:attrName>ppt_w</p:attrName>
                                        </p:attrNameLst>
                                      </p:cBhvr>
                                      <p:tavLst>
                                        <p:tav tm="0">
                                          <p:val>
                                            <p:strVal val="2/3*#ppt_w"/>
                                          </p:val>
                                        </p:tav>
                                        <p:tav tm="100000">
                                          <p:val>
                                            <p:strVal val="#ppt_w"/>
                                          </p:val>
                                        </p:tav>
                                      </p:tavLst>
                                    </p:anim>
                                    <p:anim calcmode="lin" valueType="num">
                                      <p:cBhvr>
                                        <p:cTn id="59" dur="500" fill="hold"/>
                                        <p:tgtEl>
                                          <p:spTgt spid="4">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3" presetClass="entr" presetSubtype="272" fill="hold" grpId="0" nodeType="click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 calcmode="lin" valueType="num">
                                      <p:cBhvr>
                                        <p:cTn id="64" dur="500" fill="hold"/>
                                        <p:tgtEl>
                                          <p:spTgt spid="4">
                                            <p:txEl>
                                              <p:pRg st="6" end="6"/>
                                            </p:txEl>
                                          </p:spTgt>
                                        </p:tgtEl>
                                        <p:attrNameLst>
                                          <p:attrName>ppt_w</p:attrName>
                                        </p:attrNameLst>
                                      </p:cBhvr>
                                      <p:tavLst>
                                        <p:tav tm="0">
                                          <p:val>
                                            <p:strVal val="2/3*#ppt_w"/>
                                          </p:val>
                                        </p:tav>
                                        <p:tav tm="100000">
                                          <p:val>
                                            <p:strVal val="#ppt_w"/>
                                          </p:val>
                                        </p:tav>
                                      </p:tavLst>
                                    </p:anim>
                                    <p:anim calcmode="lin" valueType="num">
                                      <p:cBhvr>
                                        <p:cTn id="65" dur="500" fill="hold"/>
                                        <p:tgtEl>
                                          <p:spTgt spid="4">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23" presetClass="entr" presetSubtype="272" fill="hold" grpId="0" nodeType="clickEffect">
                                  <p:stCondLst>
                                    <p:cond delay="0"/>
                                  </p:stCondLst>
                                  <p:childTnLst>
                                    <p:set>
                                      <p:cBhvr>
                                        <p:cTn id="69" dur="1" fill="hold">
                                          <p:stCondLst>
                                            <p:cond delay="0"/>
                                          </p:stCondLst>
                                        </p:cTn>
                                        <p:tgtEl>
                                          <p:spTgt spid="4">
                                            <p:txEl>
                                              <p:pRg st="7" end="7"/>
                                            </p:txEl>
                                          </p:spTgt>
                                        </p:tgtEl>
                                        <p:attrNameLst>
                                          <p:attrName>style.visibility</p:attrName>
                                        </p:attrNameLst>
                                      </p:cBhvr>
                                      <p:to>
                                        <p:strVal val="visible"/>
                                      </p:to>
                                    </p:set>
                                    <p:anim calcmode="lin" valueType="num">
                                      <p:cBhvr>
                                        <p:cTn id="70" dur="500" fill="hold"/>
                                        <p:tgtEl>
                                          <p:spTgt spid="4">
                                            <p:txEl>
                                              <p:pRg st="7" end="7"/>
                                            </p:txEl>
                                          </p:spTgt>
                                        </p:tgtEl>
                                        <p:attrNameLst>
                                          <p:attrName>ppt_w</p:attrName>
                                        </p:attrNameLst>
                                      </p:cBhvr>
                                      <p:tavLst>
                                        <p:tav tm="0">
                                          <p:val>
                                            <p:strVal val="2/3*#ppt_w"/>
                                          </p:val>
                                        </p:tav>
                                        <p:tav tm="100000">
                                          <p:val>
                                            <p:strVal val="#ppt_w"/>
                                          </p:val>
                                        </p:tav>
                                      </p:tavLst>
                                    </p:anim>
                                    <p:anim calcmode="lin" valueType="num">
                                      <p:cBhvr>
                                        <p:cTn id="71" dur="500" fill="hold"/>
                                        <p:tgtEl>
                                          <p:spTgt spid="4">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3" presetClass="entr" presetSubtype="272" fill="hold" grpId="0" nodeType="clickEffect">
                                  <p:stCondLst>
                                    <p:cond delay="0"/>
                                  </p:stCondLst>
                                  <p:childTnLst>
                                    <p:set>
                                      <p:cBhvr>
                                        <p:cTn id="75" dur="1" fill="hold">
                                          <p:stCondLst>
                                            <p:cond delay="0"/>
                                          </p:stCondLst>
                                        </p:cTn>
                                        <p:tgtEl>
                                          <p:spTgt spid="4">
                                            <p:txEl>
                                              <p:pRg st="8" end="8"/>
                                            </p:txEl>
                                          </p:spTgt>
                                        </p:tgtEl>
                                        <p:attrNameLst>
                                          <p:attrName>style.visibility</p:attrName>
                                        </p:attrNameLst>
                                      </p:cBhvr>
                                      <p:to>
                                        <p:strVal val="visible"/>
                                      </p:to>
                                    </p:set>
                                    <p:anim calcmode="lin" valueType="num">
                                      <p:cBhvr>
                                        <p:cTn id="76" dur="500" fill="hold"/>
                                        <p:tgtEl>
                                          <p:spTgt spid="4">
                                            <p:txEl>
                                              <p:pRg st="8" end="8"/>
                                            </p:txEl>
                                          </p:spTgt>
                                        </p:tgtEl>
                                        <p:attrNameLst>
                                          <p:attrName>ppt_w</p:attrName>
                                        </p:attrNameLst>
                                      </p:cBhvr>
                                      <p:tavLst>
                                        <p:tav tm="0">
                                          <p:val>
                                            <p:strVal val="2/3*#ppt_w"/>
                                          </p:val>
                                        </p:tav>
                                        <p:tav tm="100000">
                                          <p:val>
                                            <p:strVal val="#ppt_w"/>
                                          </p:val>
                                        </p:tav>
                                      </p:tavLst>
                                    </p:anim>
                                    <p:anim calcmode="lin" valueType="num">
                                      <p:cBhvr>
                                        <p:cTn id="77" dur="500" fill="hold"/>
                                        <p:tgtEl>
                                          <p:spTgt spid="4">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23" presetClass="entr" presetSubtype="272" fill="hold" grpId="0" nodeType="clickEffect">
                                  <p:stCondLst>
                                    <p:cond delay="0"/>
                                  </p:stCondLst>
                                  <p:childTnLst>
                                    <p:set>
                                      <p:cBhvr>
                                        <p:cTn id="81" dur="1" fill="hold">
                                          <p:stCondLst>
                                            <p:cond delay="0"/>
                                          </p:stCondLst>
                                        </p:cTn>
                                        <p:tgtEl>
                                          <p:spTgt spid="4">
                                            <p:txEl>
                                              <p:pRg st="9" end="9"/>
                                            </p:txEl>
                                          </p:spTgt>
                                        </p:tgtEl>
                                        <p:attrNameLst>
                                          <p:attrName>style.visibility</p:attrName>
                                        </p:attrNameLst>
                                      </p:cBhvr>
                                      <p:to>
                                        <p:strVal val="visible"/>
                                      </p:to>
                                    </p:set>
                                    <p:anim calcmode="lin" valueType="num">
                                      <p:cBhvr>
                                        <p:cTn id="82" dur="500" fill="hold"/>
                                        <p:tgtEl>
                                          <p:spTgt spid="4">
                                            <p:txEl>
                                              <p:pRg st="9" end="9"/>
                                            </p:txEl>
                                          </p:spTgt>
                                        </p:tgtEl>
                                        <p:attrNameLst>
                                          <p:attrName>ppt_w</p:attrName>
                                        </p:attrNameLst>
                                      </p:cBhvr>
                                      <p:tavLst>
                                        <p:tav tm="0">
                                          <p:val>
                                            <p:strVal val="2/3*#ppt_w"/>
                                          </p:val>
                                        </p:tav>
                                        <p:tav tm="100000">
                                          <p:val>
                                            <p:strVal val="#ppt_w"/>
                                          </p:val>
                                        </p:tav>
                                      </p:tavLst>
                                    </p:anim>
                                    <p:anim calcmode="lin" valueType="num">
                                      <p:cBhvr>
                                        <p:cTn id="83" dur="500" fill="hold"/>
                                        <p:tgtEl>
                                          <p:spTgt spid="4">
                                            <p:txEl>
                                              <p:pRg st="9" end="9"/>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9011" grpId="0" build="p"/>
      <p:bldP spid="4" grpId="0" build="p"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a:extLst>
              <a:ext uri="{FF2B5EF4-FFF2-40B4-BE49-F238E27FC236}">
                <a16:creationId xmlns:a16="http://schemas.microsoft.com/office/drawing/2014/main" id="{B569CA88-B014-4599-9A71-C5B096C46348}"/>
              </a:ext>
            </a:extLst>
          </p:cNvPr>
          <p:cNvSpPr txBox="1">
            <a:spLocks noChangeArrowheads="1"/>
          </p:cNvSpPr>
          <p:nvPr/>
        </p:nvSpPr>
        <p:spPr bwMode="auto">
          <a:xfrm>
            <a:off x="250825" y="12700"/>
            <a:ext cx="871378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4800">
                <a:latin typeface="GillSans" charset="0"/>
                <a:ea typeface="HG創英角ｺﾞｼｯｸUB" panose="020B0909000000000000" pitchFamily="49" charset="-128"/>
              </a:rPr>
              <a:t>若者が戻らない地域の共通点</a:t>
            </a:r>
          </a:p>
        </p:txBody>
      </p:sp>
      <p:sp>
        <p:nvSpPr>
          <p:cNvPr id="3499011" name="Text Box 3">
            <a:extLst>
              <a:ext uri="{FF2B5EF4-FFF2-40B4-BE49-F238E27FC236}">
                <a16:creationId xmlns:a16="http://schemas.microsoft.com/office/drawing/2014/main" id="{08BEA6A3-0215-4709-A614-99801CC000A4}"/>
              </a:ext>
            </a:extLst>
          </p:cNvPr>
          <p:cNvSpPr txBox="1">
            <a:spLocks noChangeArrowheads="1"/>
          </p:cNvSpPr>
          <p:nvPr/>
        </p:nvSpPr>
        <p:spPr bwMode="auto">
          <a:xfrm>
            <a:off x="-571" y="1073915"/>
            <a:ext cx="9109075" cy="545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Ins="0">
            <a:spAutoFit/>
          </a:bodyPr>
          <a:lstStyle>
            <a:lvl1pPr marL="717550" indent="-7175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en-US" sz="3800" dirty="0">
                <a:solidFill>
                  <a:srgbClr val="006699"/>
                </a:solidFill>
                <a:latin typeface="UD デジタル 教科書体 NK-B" panose="02020700000000000000" pitchFamily="18" charset="-128"/>
                <a:ea typeface="UD デジタル 教科書体 NK-B" panose="02020700000000000000" pitchFamily="18" charset="-128"/>
              </a:rPr>
              <a:t>× </a:t>
            </a:r>
            <a:r>
              <a:rPr lang="en-US" altLang="ja-JP" sz="38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800" dirty="0">
                <a:solidFill>
                  <a:srgbClr val="006699"/>
                </a:solidFill>
                <a:latin typeface="UD デジタル 教科書体 NK-B" panose="02020700000000000000" pitchFamily="18" charset="-128"/>
                <a:ea typeface="UD デジタル 教科書体 NK-B" panose="02020700000000000000" pitchFamily="18" charset="-128"/>
              </a:rPr>
              <a:t>無い物探し</a:t>
            </a:r>
            <a:r>
              <a:rPr lang="en-US" altLang="ja-JP" sz="38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800" dirty="0">
                <a:solidFill>
                  <a:srgbClr val="006699"/>
                </a:solidFill>
                <a:latin typeface="UD デジタル 教科書体 NK-B" panose="02020700000000000000" pitchFamily="18" charset="-128"/>
                <a:ea typeface="UD デジタル 教科書体 NK-B" panose="02020700000000000000" pitchFamily="18" charset="-128"/>
              </a:rPr>
              <a:t>と</a:t>
            </a:r>
            <a:r>
              <a:rPr lang="en-US" altLang="ja-JP" sz="38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800" dirty="0">
                <a:solidFill>
                  <a:srgbClr val="006699"/>
                </a:solidFill>
                <a:latin typeface="UD デジタル 教科書体 NK-B" panose="02020700000000000000" pitchFamily="18" charset="-128"/>
                <a:ea typeface="UD デジタル 教科書体 NK-B" panose="02020700000000000000" pitchFamily="18" charset="-128"/>
              </a:rPr>
              <a:t>悪者探し</a:t>
            </a:r>
            <a:r>
              <a:rPr lang="en-US" altLang="ja-JP" sz="38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800" dirty="0">
                <a:solidFill>
                  <a:srgbClr val="006699"/>
                </a:solidFill>
                <a:latin typeface="UD デジタル 教科書体 NK-B" panose="02020700000000000000" pitchFamily="18" charset="-128"/>
                <a:ea typeface="UD デジタル 教科書体 NK-B" panose="02020700000000000000" pitchFamily="18" charset="-128"/>
              </a:rPr>
              <a:t>が日課</a:t>
            </a:r>
          </a:p>
          <a:p>
            <a:pPr eaLnBrk="1" hangingPunct="1">
              <a:lnSpc>
                <a:spcPct val="85000"/>
              </a:lnSpc>
              <a:buFontTx/>
              <a:buNone/>
            </a:pPr>
            <a:r>
              <a:rPr lang="en-US" altLang="en-US" sz="3800" dirty="0">
                <a:solidFill>
                  <a:srgbClr val="663300"/>
                </a:solidFill>
                <a:latin typeface="UD デジタル 教科書体 NK-B" panose="02020700000000000000" pitchFamily="18" charset="-128"/>
                <a:ea typeface="UD デジタル 教科書体 NK-B" panose="02020700000000000000" pitchFamily="18" charset="-128"/>
              </a:rPr>
              <a:t>× </a:t>
            </a:r>
            <a:r>
              <a:rPr lang="ja-JP" altLang="en-US" sz="3800" dirty="0">
                <a:solidFill>
                  <a:srgbClr val="663300"/>
                </a:solidFill>
                <a:latin typeface="UD デジタル 教科書体 NK-B" panose="02020700000000000000" pitchFamily="18" charset="-128"/>
                <a:ea typeface="UD デジタル 教科書体 NK-B" panose="02020700000000000000" pitchFamily="18" charset="-128"/>
              </a:rPr>
              <a:t>親が子どもに</a:t>
            </a:r>
            <a:r>
              <a:rPr lang="en-US" altLang="ja-JP" sz="38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800" dirty="0">
                <a:solidFill>
                  <a:srgbClr val="663300"/>
                </a:solidFill>
                <a:latin typeface="UD デジタル 教科書体 NK-B" panose="02020700000000000000" pitchFamily="18" charset="-128"/>
                <a:ea typeface="UD デジタル 教科書体 NK-B" panose="02020700000000000000" pitchFamily="18" charset="-128"/>
              </a:rPr>
              <a:t>この町はダメだ</a:t>
            </a:r>
            <a:r>
              <a:rPr lang="en-US" altLang="ja-JP" sz="38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800" dirty="0">
                <a:solidFill>
                  <a:srgbClr val="663300"/>
                </a:solidFill>
                <a:latin typeface="UD デジタル 教科書体 NK-B" panose="02020700000000000000" pitchFamily="18" charset="-128"/>
                <a:ea typeface="UD デジタル 教科書体 NK-B" panose="02020700000000000000" pitchFamily="18" charset="-128"/>
              </a:rPr>
              <a:t>と言う</a:t>
            </a:r>
          </a:p>
          <a:p>
            <a:pPr eaLnBrk="1" hangingPunct="1">
              <a:lnSpc>
                <a:spcPct val="85000"/>
              </a:lnSpc>
              <a:buFontTx/>
              <a:buNone/>
            </a:pPr>
            <a:r>
              <a:rPr lang="en-US" altLang="ja-JP" sz="38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3800" dirty="0">
                <a:solidFill>
                  <a:srgbClr val="006699"/>
                </a:solidFill>
                <a:latin typeface="UD デジタル 教科書体 NK-B" panose="02020700000000000000" pitchFamily="18" charset="-128"/>
                <a:ea typeface="UD デジタル 教科書体 NK-B" panose="02020700000000000000" pitchFamily="18" charset="-128"/>
              </a:rPr>
              <a:t>観光客に地酒･地魚･地野菜を出さない</a:t>
            </a:r>
          </a:p>
          <a:p>
            <a:pPr eaLnBrk="1" hangingPunct="1">
              <a:lnSpc>
                <a:spcPct val="90000"/>
              </a:lnSpc>
              <a:buFontTx/>
              <a:buNone/>
            </a:pPr>
            <a:r>
              <a:rPr lang="en-US" altLang="ja-JP" sz="3800" dirty="0">
                <a:solidFill>
                  <a:srgbClr val="663300"/>
                </a:solidFill>
                <a:latin typeface="UD デジタル 教科書体 NK-B" panose="02020700000000000000" pitchFamily="18" charset="-128"/>
                <a:ea typeface="UD デジタル 教科書体 NK-B" panose="02020700000000000000" pitchFamily="18" charset="-128"/>
              </a:rPr>
              <a:t>× </a:t>
            </a:r>
            <a:r>
              <a:rPr lang="ja-JP" altLang="en-US" sz="3800" dirty="0">
                <a:solidFill>
                  <a:srgbClr val="663300"/>
                </a:solidFill>
                <a:latin typeface="UD デジタル 教科書体 NK-B" panose="02020700000000000000" pitchFamily="18" charset="-128"/>
                <a:ea typeface="UD デジタル 教科書体 NK-B" panose="02020700000000000000" pitchFamily="18" charset="-128"/>
              </a:rPr>
              <a:t>生鮮品を都会に生で安売りする</a:t>
            </a:r>
          </a:p>
          <a:p>
            <a:pPr eaLnBrk="1" hangingPunct="1">
              <a:lnSpc>
                <a:spcPct val="85000"/>
              </a:lnSpc>
              <a:buFontTx/>
              <a:buNone/>
            </a:pPr>
            <a:r>
              <a:rPr lang="en-US" altLang="ja-JP" sz="38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3800" dirty="0">
                <a:solidFill>
                  <a:srgbClr val="006699"/>
                </a:solidFill>
                <a:latin typeface="UD デジタル 教科書体 NK-B" panose="02020700000000000000" pitchFamily="18" charset="-128"/>
                <a:ea typeface="UD デジタル 教科書体 NK-B" panose="02020700000000000000" pitchFamily="18" charset="-128"/>
              </a:rPr>
              <a:t>地元</a:t>
            </a:r>
            <a:r>
              <a:rPr lang="en-US" altLang="ja-JP" sz="3800" dirty="0">
                <a:solidFill>
                  <a:srgbClr val="006699"/>
                </a:solidFill>
                <a:latin typeface="UD デジタル 教科書体 NK-B" panose="02020700000000000000" pitchFamily="18" charset="-128"/>
                <a:ea typeface="UD デジタル 教科書体 NK-B" panose="02020700000000000000" pitchFamily="18" charset="-128"/>
              </a:rPr>
              <a:t>VIP</a:t>
            </a:r>
            <a:r>
              <a:rPr lang="ja-JP" altLang="en-US" sz="3800" dirty="0">
                <a:solidFill>
                  <a:srgbClr val="006699"/>
                </a:solidFill>
                <a:latin typeface="UD デジタル 教科書体 NK-B" panose="02020700000000000000" pitchFamily="18" charset="-128"/>
                <a:ea typeface="UD デジタル 教科書体 NK-B" panose="02020700000000000000" pitchFamily="18" charset="-128"/>
              </a:rPr>
              <a:t>が東京からの単身赴任者</a:t>
            </a:r>
          </a:p>
          <a:p>
            <a:pPr eaLnBrk="1" hangingPunct="1">
              <a:lnSpc>
                <a:spcPct val="90000"/>
              </a:lnSpc>
              <a:buFontTx/>
              <a:buNone/>
            </a:pPr>
            <a:r>
              <a:rPr lang="en-US" altLang="en-US" sz="3800" dirty="0">
                <a:solidFill>
                  <a:srgbClr val="663300"/>
                </a:solidFill>
                <a:latin typeface="UD デジタル 教科書体 NK-B" panose="02020700000000000000" pitchFamily="18" charset="-128"/>
                <a:ea typeface="UD デジタル 教科書体 NK-B" panose="02020700000000000000" pitchFamily="18" charset="-128"/>
              </a:rPr>
              <a:t>× </a:t>
            </a:r>
            <a:r>
              <a:rPr lang="en-US" altLang="en-US" sz="3800" dirty="0" err="1">
                <a:solidFill>
                  <a:srgbClr val="663300"/>
                </a:solidFill>
                <a:latin typeface="UD デジタル 教科書体 NK-B" panose="02020700000000000000" pitchFamily="18" charset="-128"/>
                <a:ea typeface="UD デジタル 教科書体 NK-B" panose="02020700000000000000" pitchFamily="18" charset="-128"/>
              </a:rPr>
              <a:t>いくら頼まれても空き家を貸さない</a:t>
            </a:r>
            <a:endParaRPr lang="ja-JP" altLang="en-US" sz="38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spcBef>
                <a:spcPct val="0"/>
              </a:spcBef>
              <a:buFontTx/>
              <a:buNone/>
            </a:pPr>
            <a:r>
              <a:rPr lang="en-US" altLang="ja-JP" sz="38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3800" dirty="0">
                <a:solidFill>
                  <a:srgbClr val="006699"/>
                </a:solidFill>
                <a:latin typeface="UD デジタル 教科書体 NK-B" panose="02020700000000000000" pitchFamily="18" charset="-128"/>
                <a:ea typeface="UD デジタル 教科書体 NK-B" panose="02020700000000000000" pitchFamily="18" charset="-128"/>
              </a:rPr>
              <a:t>自分の子供は都会に出しておきながら</a:t>
            </a:r>
            <a:r>
              <a:rPr lang="en-US" altLang="ja-JP" sz="38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3800" dirty="0">
                <a:solidFill>
                  <a:srgbClr val="006699"/>
                </a:solidFill>
                <a:latin typeface="UD デジタル 教科書体 NK-B" panose="02020700000000000000" pitchFamily="18" charset="-128"/>
                <a:ea typeface="UD デジタル 教科書体 NK-B" panose="02020700000000000000" pitchFamily="18" charset="-128"/>
              </a:rPr>
              <a:t>都会 から移住してきた若者の悪口を言う</a:t>
            </a:r>
          </a:p>
          <a:p>
            <a:pPr eaLnBrk="1" hangingPunct="1">
              <a:lnSpc>
                <a:spcPct val="90000"/>
              </a:lnSpc>
              <a:buFontTx/>
              <a:buNone/>
            </a:pPr>
            <a:r>
              <a:rPr lang="en-US" altLang="en-US" sz="3800" dirty="0">
                <a:solidFill>
                  <a:srgbClr val="FF3300"/>
                </a:solidFill>
                <a:latin typeface="UD デジタル 教科書体 NK-B" panose="02020700000000000000" pitchFamily="18" charset="-128"/>
                <a:ea typeface="UD デジタル 教科書体 NK-B" panose="02020700000000000000" pitchFamily="18" charset="-128"/>
              </a:rPr>
              <a:t>× </a:t>
            </a:r>
            <a:r>
              <a:rPr lang="en-US" altLang="ja-JP" sz="3800" dirty="0">
                <a:solidFill>
                  <a:srgbClr val="FF3300"/>
                </a:solidFill>
                <a:latin typeface="UD デジタル 教科書体 NK-B" panose="02020700000000000000" pitchFamily="18" charset="-128"/>
                <a:ea typeface="UD デジタル 教科書体 NK-B" panose="02020700000000000000" pitchFamily="18" charset="-128"/>
              </a:rPr>
              <a:t>｢</a:t>
            </a:r>
            <a:r>
              <a:rPr lang="ja-JP" altLang="en-US" sz="3800" dirty="0">
                <a:solidFill>
                  <a:srgbClr val="FF3300"/>
                </a:solidFill>
                <a:latin typeface="UD デジタル 教科書体 NK-B" panose="02020700000000000000" pitchFamily="18" charset="-128"/>
                <a:ea typeface="UD デジタル 教科書体 NK-B" panose="02020700000000000000" pitchFamily="18" charset="-128"/>
              </a:rPr>
              <a:t>何もない</a:t>
            </a:r>
            <a:r>
              <a:rPr lang="en-US" altLang="ja-JP" sz="3800" dirty="0">
                <a:solidFill>
                  <a:srgbClr val="FF3300"/>
                </a:solidFill>
                <a:latin typeface="UD デジタル 教科書体 NK-B" panose="02020700000000000000" pitchFamily="18" charset="-128"/>
                <a:ea typeface="UD デジタル 教科書体 NK-B" panose="02020700000000000000" pitchFamily="18" charset="-128"/>
              </a:rPr>
              <a:t>｣</a:t>
            </a:r>
            <a:r>
              <a:rPr lang="ja-JP" altLang="en-US" sz="3800" dirty="0">
                <a:solidFill>
                  <a:srgbClr val="FF3300"/>
                </a:solidFill>
                <a:latin typeface="UD デジタル 教科書体 NK-B" panose="02020700000000000000" pitchFamily="18" charset="-128"/>
                <a:ea typeface="UD デジタル 教科書体 NK-B" panose="02020700000000000000" pitchFamily="18" charset="-128"/>
              </a:rPr>
              <a:t>と</a:t>
            </a:r>
            <a:r>
              <a:rPr lang="en-US" altLang="ja-JP" sz="3800" dirty="0">
                <a:solidFill>
                  <a:srgbClr val="FF3300"/>
                </a:solidFill>
                <a:latin typeface="UD デジタル 教科書体 NK-B" panose="02020700000000000000" pitchFamily="18" charset="-128"/>
                <a:ea typeface="UD デジタル 教科書体 NK-B" panose="02020700000000000000" pitchFamily="18" charset="-128"/>
              </a:rPr>
              <a:t>｢</a:t>
            </a:r>
            <a:r>
              <a:rPr lang="ja-JP" altLang="en-US" sz="3800" dirty="0">
                <a:solidFill>
                  <a:srgbClr val="FF3300"/>
                </a:solidFill>
                <a:latin typeface="UD デジタル 教科書体 NK-B" panose="02020700000000000000" pitchFamily="18" charset="-128"/>
                <a:ea typeface="UD デジタル 教科書体 NK-B" panose="02020700000000000000" pitchFamily="18" charset="-128"/>
              </a:rPr>
              <a:t>当たり前</a:t>
            </a:r>
            <a:r>
              <a:rPr lang="en-US" altLang="ja-JP" sz="3800" dirty="0">
                <a:solidFill>
                  <a:srgbClr val="FF3300"/>
                </a:solidFill>
                <a:latin typeface="UD デジタル 教科書体 NK-B" panose="02020700000000000000" pitchFamily="18" charset="-128"/>
                <a:ea typeface="UD デジタル 教科書体 NK-B" panose="02020700000000000000" pitchFamily="18" charset="-128"/>
              </a:rPr>
              <a:t>｣</a:t>
            </a:r>
            <a:r>
              <a:rPr lang="ja-JP" altLang="en-US" sz="3800" dirty="0">
                <a:solidFill>
                  <a:srgbClr val="FF3300"/>
                </a:solidFill>
                <a:latin typeface="UD デジタル 教科書体 NK-B" panose="02020700000000000000" pitchFamily="18" charset="-128"/>
                <a:ea typeface="UD デジタル 教科書体 NK-B" panose="02020700000000000000" pitchFamily="18" charset="-128"/>
              </a:rPr>
              <a:t>が口癖</a:t>
            </a:r>
          </a:p>
        </p:txBody>
      </p:sp>
      <p:sp>
        <p:nvSpPr>
          <p:cNvPr id="4" name="AutoShape 4">
            <a:extLst>
              <a:ext uri="{FF2B5EF4-FFF2-40B4-BE49-F238E27FC236}">
                <a16:creationId xmlns:a16="http://schemas.microsoft.com/office/drawing/2014/main" id="{02257296-40DA-467D-A8D4-B29309023703}"/>
              </a:ext>
            </a:extLst>
          </p:cNvPr>
          <p:cNvSpPr>
            <a:spLocks noChangeArrowheads="1"/>
          </p:cNvSpPr>
          <p:nvPr/>
        </p:nvSpPr>
        <p:spPr bwMode="auto">
          <a:xfrm>
            <a:off x="0" y="-26988"/>
            <a:ext cx="9144000" cy="6832601"/>
          </a:xfrm>
          <a:prstGeom prst="star24">
            <a:avLst>
              <a:gd name="adj" fmla="val 46787"/>
            </a:avLst>
          </a:prstGeom>
          <a:solidFill>
            <a:srgbClr val="FFFF99"/>
          </a:solidFill>
          <a:ln w="762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4000" dirty="0">
                <a:solidFill>
                  <a:srgbClr val="006666"/>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006666"/>
                </a:solidFill>
                <a:latin typeface="UD デジタル 教科書体 NK-B" panose="02020700000000000000" pitchFamily="18" charset="-128"/>
                <a:ea typeface="UD デジタル 教科書体 NK-B" panose="02020700000000000000" pitchFamily="18" charset="-128"/>
              </a:rPr>
              <a:t>うちには何もない</a:t>
            </a:r>
            <a:r>
              <a:rPr lang="en-US" altLang="ja-JP" sz="4000" dirty="0">
                <a:solidFill>
                  <a:srgbClr val="006666"/>
                </a:solidFill>
                <a:latin typeface="UD デジタル 教科書体 NK-B" panose="02020700000000000000" pitchFamily="18" charset="-128"/>
                <a:ea typeface="UD デジタル 教科書体 NK-B" panose="02020700000000000000" pitchFamily="18" charset="-128"/>
              </a:rPr>
              <a:t>｣</a:t>
            </a:r>
          </a:p>
          <a:p>
            <a:pPr algn="ctr">
              <a:lnSpc>
                <a:spcPct val="85000"/>
              </a:lnSpc>
              <a:spcBef>
                <a:spcPct val="0"/>
              </a:spcBef>
              <a:buFontTx/>
              <a:buNone/>
            </a:pPr>
            <a:r>
              <a:rPr lang="en-US" altLang="ja-JP" sz="4000" dirty="0">
                <a:solidFill>
                  <a:srgbClr val="006666"/>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006666"/>
                </a:solidFill>
                <a:latin typeface="UD デジタル 教科書体 NK-B" panose="02020700000000000000" pitchFamily="18" charset="-128"/>
                <a:ea typeface="UD デジタル 教科書体 NK-B" panose="02020700000000000000" pitchFamily="18" charset="-128"/>
              </a:rPr>
              <a:t>そんなのここでは当たり前</a:t>
            </a:r>
            <a:r>
              <a:rPr lang="en-US" altLang="ja-JP" sz="4000" dirty="0">
                <a:solidFill>
                  <a:srgbClr val="006666"/>
                </a:solidFill>
                <a:latin typeface="UD デジタル 教科書体 NK-B" panose="02020700000000000000" pitchFamily="18" charset="-128"/>
                <a:ea typeface="UD デジタル 教科書体 NK-B" panose="02020700000000000000" pitchFamily="18" charset="-128"/>
              </a:rPr>
              <a:t>｣</a:t>
            </a:r>
          </a:p>
          <a:p>
            <a:pPr algn="ctr">
              <a:lnSpc>
                <a:spcPct val="85000"/>
              </a:lnSpc>
              <a:spcBef>
                <a:spcPct val="0"/>
              </a:spcBef>
              <a:buFontTx/>
              <a:buNone/>
            </a:pPr>
            <a:r>
              <a:rPr lang="ja-JP" altLang="en-US" sz="4000" dirty="0">
                <a:solidFill>
                  <a:srgbClr val="006666"/>
                </a:solidFill>
                <a:latin typeface="UD デジタル 教科書体 NK-B" panose="02020700000000000000" pitchFamily="18" charset="-128"/>
                <a:ea typeface="UD デジタル 教科書体 NK-B" panose="02020700000000000000" pitchFamily="18" charset="-128"/>
              </a:rPr>
              <a:t>は</a:t>
            </a:r>
            <a:r>
              <a:rPr lang="en-US" altLang="ja-JP" sz="4000" dirty="0">
                <a:solidFill>
                  <a:srgbClr val="006666"/>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006666"/>
                </a:solidFill>
                <a:latin typeface="UD デジタル 教科書体 NK-B" panose="02020700000000000000" pitchFamily="18" charset="-128"/>
                <a:ea typeface="UD デジタル 教科書体 NK-B" panose="02020700000000000000" pitchFamily="18" charset="-128"/>
              </a:rPr>
              <a:t>謙遜どころか罰当たり。</a:t>
            </a:r>
          </a:p>
          <a:p>
            <a:pPr algn="ctr">
              <a:spcBef>
                <a:spcPct val="0"/>
              </a:spcBef>
              <a:buFontTx/>
              <a:buNone/>
            </a:pPr>
            <a:endParaRPr lang="ja-JP" altLang="en-US" sz="800" dirty="0">
              <a:solidFill>
                <a:srgbClr val="FF0000"/>
              </a:solidFill>
              <a:latin typeface="Times New Roman" panose="02020603050405020304" pitchFamily="18" charset="0"/>
              <a:ea typeface="HG創英角ﾎﾟｯﾌﾟ体" panose="040B0A09000000000000" pitchFamily="49" charset="-128"/>
            </a:endParaRPr>
          </a:p>
          <a:p>
            <a:pPr algn="ctr">
              <a:spcBef>
                <a:spcPct val="0"/>
              </a:spcBef>
              <a:buFontTx/>
              <a:buNone/>
            </a:pPr>
            <a:r>
              <a:rPr lang="en-US" altLang="ja-JP" sz="4000" dirty="0">
                <a:solidFill>
                  <a:srgbClr val="FF0000"/>
                </a:solidFill>
                <a:latin typeface="HGP創英角ｺﾞｼｯｸUB" panose="020B0900000000000000" pitchFamily="50" charset="-128"/>
                <a:ea typeface="HGP創英角ｺﾞｼｯｸUB" panose="020B0900000000000000" pitchFamily="50" charset="-128"/>
              </a:rPr>
              <a:t>｢</a:t>
            </a:r>
            <a:r>
              <a:rPr lang="ja-JP" altLang="en-US" sz="4000" dirty="0">
                <a:solidFill>
                  <a:srgbClr val="FF0000"/>
                </a:solidFill>
                <a:latin typeface="HGP創英角ｺﾞｼｯｸUB" panose="020B0900000000000000" pitchFamily="50" charset="-128"/>
                <a:ea typeface="HGP創英角ｺﾞｼｯｸUB" panose="020B0900000000000000" pitchFamily="50" charset="-128"/>
              </a:rPr>
              <a:t>何かある</a:t>
            </a:r>
            <a:r>
              <a:rPr lang="en-US" altLang="ja-JP" sz="4000" dirty="0">
                <a:solidFill>
                  <a:srgbClr val="FF0000"/>
                </a:solidFill>
                <a:latin typeface="HGP創英角ｺﾞｼｯｸUB" panose="020B0900000000000000" pitchFamily="50" charset="-128"/>
                <a:ea typeface="HGP創英角ｺﾞｼｯｸUB" panose="020B0900000000000000" pitchFamily="50" charset="-128"/>
              </a:rPr>
              <a:t>｣｢</a:t>
            </a:r>
            <a:r>
              <a:rPr lang="ja-JP" altLang="en-US" sz="4000" dirty="0">
                <a:solidFill>
                  <a:srgbClr val="FF0000"/>
                </a:solidFill>
                <a:latin typeface="HGP創英角ｺﾞｼｯｸUB" panose="020B0900000000000000" pitchFamily="50" charset="-128"/>
                <a:ea typeface="HGP創英角ｺﾞｼｯｸUB" panose="020B0900000000000000" pitchFamily="50" charset="-128"/>
              </a:rPr>
              <a:t>当たり前ではない</a:t>
            </a:r>
            <a:r>
              <a:rPr lang="en-US" altLang="ja-JP" sz="4000" dirty="0">
                <a:solidFill>
                  <a:srgbClr val="FF0000"/>
                </a:solidFill>
                <a:latin typeface="HGP創英角ｺﾞｼｯｸUB" panose="020B0900000000000000" pitchFamily="50" charset="-128"/>
                <a:ea typeface="HGP創英角ｺﾞｼｯｸUB" panose="020B0900000000000000" pitchFamily="50" charset="-128"/>
              </a:rPr>
              <a:t>｣</a:t>
            </a:r>
            <a:r>
              <a:rPr lang="ja-JP" altLang="en-US" sz="4000" dirty="0">
                <a:solidFill>
                  <a:srgbClr val="FF0000"/>
                </a:solidFill>
                <a:latin typeface="HGP創英角ｺﾞｼｯｸUB" panose="020B0900000000000000" pitchFamily="50" charset="-128"/>
                <a:ea typeface="HGP創英角ｺﾞｼｯｸUB" panose="020B0900000000000000" pitchFamily="50" charset="-128"/>
              </a:rPr>
              <a:t>から</a:t>
            </a:r>
          </a:p>
          <a:p>
            <a:pPr algn="ctr">
              <a:spcBef>
                <a:spcPct val="0"/>
              </a:spcBef>
              <a:buFontTx/>
              <a:buNone/>
            </a:pPr>
            <a:r>
              <a:rPr lang="ja-JP" altLang="en-US" sz="4000" dirty="0">
                <a:solidFill>
                  <a:srgbClr val="FF0000"/>
                </a:solidFill>
                <a:latin typeface="HGP創英角ｺﾞｼｯｸUB" panose="020B0900000000000000" pitchFamily="50" charset="-128"/>
                <a:ea typeface="HGP創英角ｺﾞｼｯｸUB" panose="020B0900000000000000" pitchFamily="50" charset="-128"/>
              </a:rPr>
              <a:t>こそ</a:t>
            </a:r>
            <a:r>
              <a:rPr lang="en-US" altLang="ja-JP" sz="4000" dirty="0">
                <a:solidFill>
                  <a:srgbClr val="FF0000"/>
                </a:solidFill>
                <a:latin typeface="HGP創英角ｺﾞｼｯｸUB" panose="020B0900000000000000" pitchFamily="50" charset="-128"/>
                <a:ea typeface="HGP創英角ｺﾞｼｯｸUB" panose="020B0900000000000000" pitchFamily="50" charset="-128"/>
              </a:rPr>
              <a:t>､</a:t>
            </a:r>
            <a:r>
              <a:rPr lang="ja-JP" altLang="en-US" sz="4000" dirty="0">
                <a:solidFill>
                  <a:srgbClr val="FF0000"/>
                </a:solidFill>
                <a:latin typeface="HGP創英角ｺﾞｼｯｸUB" panose="020B0900000000000000" pitchFamily="50" charset="-128"/>
                <a:ea typeface="HGP創英角ｺﾞｼｯｸUB" panose="020B0900000000000000" pitchFamily="50" charset="-128"/>
              </a:rPr>
              <a:t>先祖がここを選んだのに</a:t>
            </a:r>
            <a:r>
              <a:rPr lang="en-US" altLang="ja-JP" sz="4000" dirty="0">
                <a:solidFill>
                  <a:srgbClr val="FF0000"/>
                </a:solidFill>
                <a:latin typeface="HGP創英角ｺﾞｼｯｸUB" panose="020B0900000000000000" pitchFamily="50" charset="-128"/>
                <a:ea typeface="HGP創英角ｺﾞｼｯｸUB" panose="020B0900000000000000" pitchFamily="50" charset="-128"/>
              </a:rPr>
              <a:t>…</a:t>
            </a:r>
          </a:p>
          <a:p>
            <a:pPr algn="ctr">
              <a:lnSpc>
                <a:spcPct val="120000"/>
              </a:lnSpc>
              <a:spcBef>
                <a:spcPct val="0"/>
              </a:spcBef>
              <a:buFontTx/>
              <a:buNone/>
            </a:pPr>
            <a:r>
              <a:rPr lang="en-US" altLang="ja-JP" sz="4800" dirty="0">
                <a:solidFill>
                  <a:srgbClr val="CC0000"/>
                </a:solidFill>
                <a:latin typeface="Times New Roman" panose="02020603050405020304" pitchFamily="18" charset="0"/>
                <a:ea typeface="HG創英角ﾎﾟｯﾌﾟ体" panose="040B0A09000000000000" pitchFamily="49" charset="-128"/>
              </a:rPr>
              <a:t>｢</a:t>
            </a:r>
            <a:r>
              <a:rPr lang="ja-JP" altLang="en-US" sz="4800" dirty="0">
                <a:solidFill>
                  <a:srgbClr val="CC0000"/>
                </a:solidFill>
                <a:latin typeface="Times New Roman" panose="02020603050405020304" pitchFamily="18" charset="0"/>
                <a:ea typeface="HG創英角ﾎﾟｯﾌﾟ体" panose="040B0A09000000000000" pitchFamily="49" charset="-128"/>
              </a:rPr>
              <a:t>当たり前</a:t>
            </a:r>
            <a:r>
              <a:rPr lang="en-US" altLang="ja-JP" sz="4800" dirty="0">
                <a:solidFill>
                  <a:srgbClr val="CC0000"/>
                </a:solidFill>
                <a:latin typeface="Times New Roman" panose="02020603050405020304" pitchFamily="18" charset="0"/>
                <a:ea typeface="HG創英角ﾎﾟｯﾌﾟ体" panose="040B0A09000000000000" pitchFamily="49" charset="-128"/>
              </a:rPr>
              <a:t>｣</a:t>
            </a:r>
            <a:r>
              <a:rPr lang="ja-JP" altLang="en-US" sz="4800" dirty="0">
                <a:solidFill>
                  <a:srgbClr val="CC0000"/>
                </a:solidFill>
                <a:latin typeface="Times New Roman" panose="02020603050405020304" pitchFamily="18" charset="0"/>
                <a:ea typeface="HG創英角ﾎﾟｯﾌﾟ体" panose="040B0A09000000000000" pitchFamily="49" charset="-128"/>
              </a:rPr>
              <a:t>ではなく</a:t>
            </a:r>
            <a:r>
              <a:rPr lang="en-US" altLang="ja-JP" sz="4800" dirty="0">
                <a:solidFill>
                  <a:srgbClr val="CC0000"/>
                </a:solidFill>
                <a:latin typeface="Times New Roman" panose="02020603050405020304" pitchFamily="18" charset="0"/>
                <a:ea typeface="HG創英角ﾎﾟｯﾌﾟ体" panose="040B0A09000000000000" pitchFamily="49" charset="-128"/>
              </a:rPr>
              <a:t>｢</a:t>
            </a:r>
            <a:r>
              <a:rPr lang="ja-JP" altLang="en-US" sz="4800" dirty="0">
                <a:solidFill>
                  <a:srgbClr val="CC0000"/>
                </a:solidFill>
                <a:latin typeface="Times New Roman" panose="02020603050405020304" pitchFamily="18" charset="0"/>
                <a:ea typeface="HG創英角ﾎﾟｯﾌﾟ体" panose="040B0A09000000000000" pitchFamily="49" charset="-128"/>
              </a:rPr>
              <a:t>有難い</a:t>
            </a:r>
            <a:r>
              <a:rPr lang="en-US" altLang="ja-JP" sz="4800" dirty="0">
                <a:solidFill>
                  <a:srgbClr val="CC0000"/>
                </a:solidFill>
                <a:latin typeface="Times New Roman" panose="02020603050405020304" pitchFamily="18" charset="0"/>
                <a:ea typeface="HG創英角ﾎﾟｯﾌﾟ体" panose="040B0A09000000000000" pitchFamily="49" charset="-128"/>
              </a:rPr>
              <a:t>｣</a:t>
            </a:r>
          </a:p>
          <a:p>
            <a:pPr algn="ctr">
              <a:lnSpc>
                <a:spcPct val="85000"/>
              </a:lnSpc>
              <a:spcBef>
                <a:spcPct val="0"/>
              </a:spcBef>
              <a:buFontTx/>
              <a:buNone/>
            </a:pPr>
            <a:r>
              <a:rPr lang="ja-JP" altLang="en-US" sz="4800" dirty="0">
                <a:solidFill>
                  <a:srgbClr val="CC0000"/>
                </a:solidFill>
                <a:latin typeface="Times New Roman" panose="02020603050405020304" pitchFamily="18" charset="0"/>
                <a:ea typeface="HG創英角ﾎﾟｯﾌﾟ体" panose="040B0A09000000000000" pitchFamily="49" charset="-128"/>
              </a:rPr>
              <a:t>が口癖の地域だけが残る。</a:t>
            </a:r>
            <a:endParaRPr lang="ja-JP" altLang="en-US" sz="4000" dirty="0">
              <a:solidFill>
                <a:srgbClr val="006666"/>
              </a:solidFill>
              <a:latin typeface="HGP創英角ﾎﾟｯﾌﾟ体" panose="040B0A00000000000000" pitchFamily="50" charset="-128"/>
              <a:ea typeface="HGP創英角ﾎﾟｯﾌﾟ体" panose="040B0A00000000000000" pitchFamily="50" charset="-128"/>
            </a:endParaRPr>
          </a:p>
          <a:p>
            <a:pPr algn="ctr">
              <a:buFontTx/>
              <a:buNone/>
            </a:pPr>
            <a:r>
              <a:rPr lang="ja-JP" altLang="en-US" sz="4000" dirty="0">
                <a:solidFill>
                  <a:srgbClr val="006666"/>
                </a:solidFill>
                <a:latin typeface="UD デジタル 教科書体 NK-B" panose="02020700000000000000" pitchFamily="18" charset="-128"/>
                <a:ea typeface="UD デジタル 教科書体 NK-B" panose="02020700000000000000" pitchFamily="18" charset="-128"/>
              </a:rPr>
              <a:t>何が有難いのか</a:t>
            </a:r>
            <a:r>
              <a:rPr lang="en-US" altLang="ja-JP" sz="4000" dirty="0">
                <a:solidFill>
                  <a:srgbClr val="006666"/>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006666"/>
                </a:solidFill>
                <a:latin typeface="UD デジタル 教科書体 NK-B" panose="02020700000000000000" pitchFamily="18" charset="-128"/>
                <a:ea typeface="UD デジタル 教科書体 NK-B" panose="02020700000000000000" pitchFamily="18" charset="-128"/>
              </a:rPr>
              <a:t>傲慢を捨て</a:t>
            </a:r>
            <a:r>
              <a:rPr lang="en-US" altLang="ja-JP" sz="4000" dirty="0">
                <a:solidFill>
                  <a:srgbClr val="006666"/>
                </a:solidFill>
                <a:latin typeface="UD デジタル 教科書体 NK-B" panose="02020700000000000000" pitchFamily="18" charset="-128"/>
                <a:ea typeface="UD デジタル 教科書体 NK-B" panose="02020700000000000000" pitchFamily="18" charset="-128"/>
              </a:rPr>
              <a:t>､</a:t>
            </a:r>
          </a:p>
          <a:p>
            <a:pPr algn="ctr">
              <a:lnSpc>
                <a:spcPct val="85000"/>
              </a:lnSpc>
              <a:spcBef>
                <a:spcPct val="0"/>
              </a:spcBef>
              <a:buFontTx/>
              <a:buNone/>
            </a:pPr>
            <a:r>
              <a:rPr lang="ja-JP" altLang="en-US" sz="4000" dirty="0">
                <a:solidFill>
                  <a:srgbClr val="006666"/>
                </a:solidFill>
                <a:latin typeface="UD デジタル 教科書体 NK-B" panose="02020700000000000000" pitchFamily="18" charset="-128"/>
                <a:ea typeface="UD デジタル 教科書体 NK-B" panose="02020700000000000000" pitchFamily="18" charset="-128"/>
              </a:rPr>
              <a:t>よそ者の目で学べ！</a:t>
            </a:r>
          </a:p>
        </p:txBody>
      </p:sp>
      <p:sp>
        <p:nvSpPr>
          <p:cNvPr id="5" name="AutoShape 5">
            <a:extLst>
              <a:ext uri="{FF2B5EF4-FFF2-40B4-BE49-F238E27FC236}">
                <a16:creationId xmlns:a16="http://schemas.microsoft.com/office/drawing/2014/main" id="{6A302481-C26D-4033-81BE-7589D9205E4C}"/>
              </a:ext>
            </a:extLst>
          </p:cNvPr>
          <p:cNvSpPr>
            <a:spLocks noChangeArrowheads="1"/>
          </p:cNvSpPr>
          <p:nvPr/>
        </p:nvSpPr>
        <p:spPr bwMode="auto">
          <a:xfrm>
            <a:off x="28122" y="-27614"/>
            <a:ext cx="9144001" cy="6832601"/>
          </a:xfrm>
          <a:prstGeom prst="star24">
            <a:avLst>
              <a:gd name="adj" fmla="val 46787"/>
            </a:avLst>
          </a:prstGeom>
          <a:solidFill>
            <a:srgbClr val="CCFFCC"/>
          </a:solidFill>
          <a:ln w="762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残る地域は</a:t>
            </a:r>
          </a:p>
          <a:p>
            <a:pPr algn="ctr">
              <a:spcBef>
                <a:spcPct val="0"/>
              </a:spcBef>
              <a:buFontTx/>
              <a:buNone/>
            </a:pPr>
            <a:r>
              <a:rPr lang="en-US" altLang="ja-JP" sz="3600" dirty="0">
                <a:solidFill>
                  <a:srgbClr val="CC3300"/>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住む理由</a:t>
            </a:r>
            <a:r>
              <a:rPr lang="en-US" altLang="ja-JP" sz="3600" dirty="0">
                <a:solidFill>
                  <a:srgbClr val="CC3300"/>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を言える地域！</a:t>
            </a:r>
            <a:endParaRPr lang="ja-JP" altLang="en-US" sz="4000" dirty="0">
              <a:solidFill>
                <a:srgbClr val="CC3300"/>
              </a:solidFill>
              <a:latin typeface="UD デジタル 教科書体 NK-B" panose="02020700000000000000" pitchFamily="18" charset="-128"/>
              <a:ea typeface="UD デジタル 教科書体 NK-B" panose="02020700000000000000" pitchFamily="18" charset="-128"/>
            </a:endParaRPr>
          </a:p>
          <a:p>
            <a:pPr algn="ctr">
              <a:spcBef>
                <a:spcPct val="0"/>
              </a:spcBef>
              <a:buFontTx/>
              <a:buNone/>
            </a:pPr>
            <a:endParaRPr lang="ja-JP" altLang="en-US" sz="800" dirty="0">
              <a:solidFill>
                <a:srgbClr val="CC3300"/>
              </a:solidFill>
              <a:latin typeface="UD デジタル 教科書体 NK-B" panose="02020700000000000000" pitchFamily="18" charset="-128"/>
              <a:ea typeface="UD デジタル 教科書体 NK-B" panose="02020700000000000000" pitchFamily="18" charset="-128"/>
            </a:endParaRPr>
          </a:p>
          <a:p>
            <a:pPr algn="ctr">
              <a:spcBef>
                <a:spcPct val="0"/>
              </a:spcBef>
              <a:buFontTx/>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人口が年々減少していく時代</a:t>
            </a:r>
            <a:r>
              <a:rPr lang="en-US" altLang="ja-JP" sz="4000" dirty="0">
                <a:solidFill>
                  <a:srgbClr val="006699"/>
                </a:solidFill>
                <a:latin typeface="UD デジタル 教科書体 NK-B" panose="02020700000000000000" pitchFamily="18" charset="-128"/>
                <a:ea typeface="UD デジタル 教科書体 NK-B" panose="02020700000000000000" pitchFamily="18" charset="-128"/>
              </a:rPr>
              <a:t>､</a:t>
            </a:r>
          </a:p>
          <a:p>
            <a:pPr algn="ctr">
              <a:lnSpc>
                <a:spcPct val="85000"/>
              </a:lnSpc>
              <a:spcBef>
                <a:spcPct val="0"/>
              </a:spcBef>
              <a:buFontTx/>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人が仕方なく住む地域に未来はない</a:t>
            </a:r>
            <a:r>
              <a:rPr lang="en-US" altLang="ja-JP" sz="4000" dirty="0">
                <a:solidFill>
                  <a:srgbClr val="006699"/>
                </a:solidFill>
                <a:latin typeface="UD デジタル 教科書体 NK-B" panose="02020700000000000000" pitchFamily="18" charset="-128"/>
                <a:ea typeface="UD デジタル 教科書体 NK-B" panose="02020700000000000000" pitchFamily="18" charset="-128"/>
              </a:rPr>
              <a:t>｡</a:t>
            </a:r>
          </a:p>
          <a:p>
            <a:pPr algn="ctr">
              <a:lnSpc>
                <a:spcPct val="120000"/>
              </a:lnSpc>
              <a:spcBef>
                <a:spcPct val="0"/>
              </a:spcBef>
              <a:buFontTx/>
              <a:buNone/>
            </a:pPr>
            <a:r>
              <a:rPr lang="en-US" altLang="ja-JP" sz="4800" dirty="0">
                <a:solidFill>
                  <a:srgbClr val="663300"/>
                </a:solidFill>
                <a:latin typeface="Times New Roman" panose="02020603050405020304" pitchFamily="18" charset="0"/>
                <a:ea typeface="HG創英角ﾎﾟｯﾌﾟ体" panose="040B0A09000000000000" pitchFamily="49" charset="-128"/>
              </a:rPr>
              <a:t>→</a:t>
            </a:r>
            <a:r>
              <a:rPr lang="ja-JP" altLang="en-US" sz="4800" dirty="0">
                <a:solidFill>
                  <a:srgbClr val="663300"/>
                </a:solidFill>
                <a:latin typeface="Times New Roman" panose="02020603050405020304" pitchFamily="18" charset="0"/>
                <a:ea typeface="HG創英角ﾎﾟｯﾌﾟ体" panose="040B0A09000000000000" pitchFamily="49" charset="-128"/>
              </a:rPr>
              <a:t>住む人が堂々と</a:t>
            </a:r>
            <a:r>
              <a:rPr lang="en-US" altLang="ja-JP" sz="4800" dirty="0">
                <a:solidFill>
                  <a:srgbClr val="663300"/>
                </a:solidFill>
                <a:latin typeface="Times New Roman" panose="02020603050405020304" pitchFamily="18" charset="0"/>
                <a:ea typeface="HG創英角ﾎﾟｯﾌﾟ体" panose="040B0A09000000000000" pitchFamily="49" charset="-128"/>
              </a:rPr>
              <a:t>｢</a:t>
            </a:r>
            <a:r>
              <a:rPr lang="ja-JP" altLang="en-US" sz="4800" dirty="0">
                <a:solidFill>
                  <a:srgbClr val="663300"/>
                </a:solidFill>
                <a:latin typeface="Times New Roman" panose="02020603050405020304" pitchFamily="18" charset="0"/>
                <a:ea typeface="HG創英角ﾎﾟｯﾌﾟ体" panose="040B0A09000000000000" pitchFamily="49" charset="-128"/>
              </a:rPr>
              <a:t>住む理由</a:t>
            </a:r>
            <a:r>
              <a:rPr lang="en-US" altLang="ja-JP" sz="4800" dirty="0">
                <a:solidFill>
                  <a:srgbClr val="663300"/>
                </a:solidFill>
                <a:latin typeface="Times New Roman" panose="02020603050405020304" pitchFamily="18" charset="0"/>
                <a:ea typeface="HG創英角ﾎﾟｯﾌﾟ体" panose="040B0A09000000000000" pitchFamily="49" charset="-128"/>
              </a:rPr>
              <a:t>｣</a:t>
            </a:r>
          </a:p>
          <a:p>
            <a:pPr algn="ctr">
              <a:lnSpc>
                <a:spcPct val="85000"/>
              </a:lnSpc>
              <a:spcBef>
                <a:spcPct val="0"/>
              </a:spcBef>
              <a:buFontTx/>
              <a:buNone/>
            </a:pPr>
            <a:r>
              <a:rPr lang="ja-JP" altLang="en-US" sz="4800" dirty="0">
                <a:solidFill>
                  <a:srgbClr val="663300"/>
                </a:solidFill>
                <a:latin typeface="Times New Roman" panose="02020603050405020304" pitchFamily="18" charset="0"/>
                <a:ea typeface="HG創英角ﾎﾟｯﾌﾟ体" panose="040B0A09000000000000" pitchFamily="49" charset="-128"/>
              </a:rPr>
              <a:t>を説明できる町だけが残る</a:t>
            </a:r>
            <a:endParaRPr lang="ja-JP" altLang="en-US" sz="4000" dirty="0">
              <a:solidFill>
                <a:srgbClr val="663300"/>
              </a:solidFill>
              <a:latin typeface="HGP創英角ﾎﾟｯﾌﾟ体" panose="040B0A00000000000000" pitchFamily="50" charset="-128"/>
              <a:ea typeface="HGP創英角ﾎﾟｯﾌﾟ体" panose="040B0A00000000000000" pitchFamily="50" charset="-128"/>
            </a:endParaRPr>
          </a:p>
          <a:p>
            <a:pPr algn="ctr">
              <a:buFontTx/>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なぜここを選び、暮らすのか</a:t>
            </a:r>
          </a:p>
          <a:p>
            <a:pPr algn="ctr">
              <a:lnSpc>
                <a:spcPct val="85000"/>
              </a:lnSpc>
              <a:spcBef>
                <a:spcPct val="0"/>
              </a:spcBef>
              <a:buFontTx/>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住んでいる人の</a:t>
            </a:r>
            <a:r>
              <a:rPr lang="en-US" altLang="ja-JP" sz="40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住む理由</a:t>
            </a:r>
            <a:r>
              <a:rPr lang="en-US" altLang="ja-JP" sz="40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を</a:t>
            </a:r>
          </a:p>
          <a:p>
            <a:pPr algn="ctr">
              <a:lnSpc>
                <a:spcPct val="85000"/>
              </a:lnSpc>
              <a:spcBef>
                <a:spcPct val="0"/>
              </a:spcBef>
              <a:buFontTx/>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良いものにして行こう</a:t>
            </a:r>
          </a:p>
        </p:txBody>
      </p:sp>
    </p:spTree>
    <p:extLst>
      <p:ext uri="{BB962C8B-B14F-4D97-AF65-F5344CB8AC3E}">
        <p14:creationId xmlns:p14="http://schemas.microsoft.com/office/powerpoint/2010/main" val="33435686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99011">
                                            <p:txEl>
                                              <p:pRg st="0" end="0"/>
                                            </p:txEl>
                                          </p:spTgt>
                                        </p:tgtEl>
                                        <p:attrNameLst>
                                          <p:attrName>style.visibility</p:attrName>
                                        </p:attrNameLst>
                                      </p:cBhvr>
                                      <p:to>
                                        <p:strVal val="visible"/>
                                      </p:to>
                                    </p:set>
                                    <p:animEffect transition="in" filter="wipe(left)">
                                      <p:cBhvr>
                                        <p:cTn id="7" dur="500"/>
                                        <p:tgtEl>
                                          <p:spTgt spid="3499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99011">
                                            <p:txEl>
                                              <p:pRg st="1" end="1"/>
                                            </p:txEl>
                                          </p:spTgt>
                                        </p:tgtEl>
                                        <p:attrNameLst>
                                          <p:attrName>style.visibility</p:attrName>
                                        </p:attrNameLst>
                                      </p:cBhvr>
                                      <p:to>
                                        <p:strVal val="visible"/>
                                      </p:to>
                                    </p:set>
                                    <p:animEffect transition="in" filter="wipe(left)">
                                      <p:cBhvr>
                                        <p:cTn id="12" dur="500"/>
                                        <p:tgtEl>
                                          <p:spTgt spid="3499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99011">
                                            <p:txEl>
                                              <p:pRg st="2" end="2"/>
                                            </p:txEl>
                                          </p:spTgt>
                                        </p:tgtEl>
                                        <p:attrNameLst>
                                          <p:attrName>style.visibility</p:attrName>
                                        </p:attrNameLst>
                                      </p:cBhvr>
                                      <p:to>
                                        <p:strVal val="visible"/>
                                      </p:to>
                                    </p:set>
                                    <p:animEffect transition="in" filter="wipe(left)">
                                      <p:cBhvr>
                                        <p:cTn id="17" dur="500"/>
                                        <p:tgtEl>
                                          <p:spTgt spid="3499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99011">
                                            <p:txEl>
                                              <p:pRg st="3" end="3"/>
                                            </p:txEl>
                                          </p:spTgt>
                                        </p:tgtEl>
                                        <p:attrNameLst>
                                          <p:attrName>style.visibility</p:attrName>
                                        </p:attrNameLst>
                                      </p:cBhvr>
                                      <p:to>
                                        <p:strVal val="visible"/>
                                      </p:to>
                                    </p:set>
                                    <p:animEffect transition="in" filter="wipe(left)">
                                      <p:cBhvr>
                                        <p:cTn id="22" dur="500"/>
                                        <p:tgtEl>
                                          <p:spTgt spid="34990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99011">
                                            <p:txEl>
                                              <p:pRg st="4" end="4"/>
                                            </p:txEl>
                                          </p:spTgt>
                                        </p:tgtEl>
                                        <p:attrNameLst>
                                          <p:attrName>style.visibility</p:attrName>
                                        </p:attrNameLst>
                                      </p:cBhvr>
                                      <p:to>
                                        <p:strVal val="visible"/>
                                      </p:to>
                                    </p:set>
                                    <p:animEffect transition="in" filter="wipe(left)">
                                      <p:cBhvr>
                                        <p:cTn id="27" dur="500"/>
                                        <p:tgtEl>
                                          <p:spTgt spid="34990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99011">
                                            <p:txEl>
                                              <p:pRg st="5" end="5"/>
                                            </p:txEl>
                                          </p:spTgt>
                                        </p:tgtEl>
                                        <p:attrNameLst>
                                          <p:attrName>style.visibility</p:attrName>
                                        </p:attrNameLst>
                                      </p:cBhvr>
                                      <p:to>
                                        <p:strVal val="visible"/>
                                      </p:to>
                                    </p:set>
                                    <p:animEffect transition="in" filter="wipe(left)">
                                      <p:cBhvr>
                                        <p:cTn id="32" dur="500"/>
                                        <p:tgtEl>
                                          <p:spTgt spid="34990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499011">
                                            <p:txEl>
                                              <p:pRg st="6" end="6"/>
                                            </p:txEl>
                                          </p:spTgt>
                                        </p:tgtEl>
                                        <p:attrNameLst>
                                          <p:attrName>style.visibility</p:attrName>
                                        </p:attrNameLst>
                                      </p:cBhvr>
                                      <p:to>
                                        <p:strVal val="visible"/>
                                      </p:to>
                                    </p:set>
                                    <p:animEffect transition="in" filter="wipe(left)">
                                      <p:cBhvr>
                                        <p:cTn id="37" dur="500"/>
                                        <p:tgtEl>
                                          <p:spTgt spid="34990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499011">
                                            <p:txEl>
                                              <p:pRg st="7" end="7"/>
                                            </p:txEl>
                                          </p:spTgt>
                                        </p:tgtEl>
                                        <p:attrNameLst>
                                          <p:attrName>style.visibility</p:attrName>
                                        </p:attrNameLst>
                                      </p:cBhvr>
                                      <p:to>
                                        <p:strVal val="visible"/>
                                      </p:to>
                                    </p:set>
                                    <p:animEffect transition="in" filter="wipe(left)">
                                      <p:cBhvr>
                                        <p:cTn id="42" dur="500"/>
                                        <p:tgtEl>
                                          <p:spTgt spid="34990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272" fill="hold" grpId="0" nodeType="clickEffect">
                                  <p:stCondLst>
                                    <p:cond delay="0"/>
                                  </p:stCondLst>
                                  <p:childTnLst>
                                    <p:set>
                                      <p:cBhvr>
                                        <p:cTn id="46" dur="1" fill="hold">
                                          <p:stCondLst>
                                            <p:cond delay="0"/>
                                          </p:stCondLst>
                                        </p:cTn>
                                        <p:tgtEl>
                                          <p:spTgt spid="4">
                                            <p:bg/>
                                          </p:spTgt>
                                        </p:tgtEl>
                                        <p:attrNameLst>
                                          <p:attrName>style.visibility</p:attrName>
                                        </p:attrNameLst>
                                      </p:cBhvr>
                                      <p:to>
                                        <p:strVal val="visible"/>
                                      </p:to>
                                    </p:set>
                                    <p:anim calcmode="lin" valueType="num">
                                      <p:cBhvr>
                                        <p:cTn id="47" dur="500" fill="hold"/>
                                        <p:tgtEl>
                                          <p:spTgt spid="4">
                                            <p:bg/>
                                          </p:spTgt>
                                        </p:tgtEl>
                                        <p:attrNameLst>
                                          <p:attrName>ppt_w</p:attrName>
                                        </p:attrNameLst>
                                      </p:cBhvr>
                                      <p:tavLst>
                                        <p:tav tm="0">
                                          <p:val>
                                            <p:strVal val="2/3*#ppt_w"/>
                                          </p:val>
                                        </p:tav>
                                        <p:tav tm="100000">
                                          <p:val>
                                            <p:strVal val="#ppt_w"/>
                                          </p:val>
                                        </p:tav>
                                      </p:tavLst>
                                    </p:anim>
                                    <p:anim calcmode="lin" valueType="num">
                                      <p:cBhvr>
                                        <p:cTn id="48" dur="500" fill="hold"/>
                                        <p:tgtEl>
                                          <p:spTgt spid="4">
                                            <p:bg/>
                                          </p:spTgt>
                                        </p:tgtEl>
                                        <p:attrNameLst>
                                          <p:attrName>ppt_h</p:attrName>
                                        </p:attrNameLst>
                                      </p:cBhvr>
                                      <p:tavLst>
                                        <p:tav tm="0">
                                          <p:val>
                                            <p:strVal val="2/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 calcmode="lin" valueType="num">
                                      <p:cBhvr>
                                        <p:cTn id="53" dur="500" fill="hold"/>
                                        <p:tgtEl>
                                          <p:spTgt spid="4">
                                            <p:txEl>
                                              <p:pRg st="0" end="0"/>
                                            </p:txEl>
                                          </p:spTgt>
                                        </p:tgtEl>
                                        <p:attrNameLst>
                                          <p:attrName>ppt_w</p:attrName>
                                        </p:attrNameLst>
                                      </p:cBhvr>
                                      <p:tavLst>
                                        <p:tav tm="0">
                                          <p:val>
                                            <p:strVal val="2/3*#ppt_w"/>
                                          </p:val>
                                        </p:tav>
                                        <p:tav tm="100000">
                                          <p:val>
                                            <p:strVal val="#ppt_w"/>
                                          </p:val>
                                        </p:tav>
                                      </p:tavLst>
                                    </p:anim>
                                    <p:anim calcmode="lin" valueType="num">
                                      <p:cBhvr>
                                        <p:cTn id="54" dur="500" fill="hold"/>
                                        <p:tgtEl>
                                          <p:spTgt spid="4">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272" fill="hold" grpId="0" nodeType="click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anim calcmode="lin" valueType="num">
                                      <p:cBhvr>
                                        <p:cTn id="59" dur="500" fill="hold"/>
                                        <p:tgtEl>
                                          <p:spTgt spid="4">
                                            <p:txEl>
                                              <p:pRg st="1" end="1"/>
                                            </p:txEl>
                                          </p:spTgt>
                                        </p:tgtEl>
                                        <p:attrNameLst>
                                          <p:attrName>ppt_w</p:attrName>
                                        </p:attrNameLst>
                                      </p:cBhvr>
                                      <p:tavLst>
                                        <p:tav tm="0">
                                          <p:val>
                                            <p:strVal val="2/3*#ppt_w"/>
                                          </p:val>
                                        </p:tav>
                                        <p:tav tm="100000">
                                          <p:val>
                                            <p:strVal val="#ppt_w"/>
                                          </p:val>
                                        </p:tav>
                                      </p:tavLst>
                                    </p:anim>
                                    <p:anim calcmode="lin" valueType="num">
                                      <p:cBhvr>
                                        <p:cTn id="60" dur="500" fill="hold"/>
                                        <p:tgtEl>
                                          <p:spTgt spid="4">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272" fill="hold" grpId="0" nodeType="clickEffect">
                                  <p:stCondLst>
                                    <p:cond delay="0"/>
                                  </p:stCondLst>
                                  <p:childTnLst>
                                    <p:set>
                                      <p:cBhvr>
                                        <p:cTn id="64" dur="1" fill="hold">
                                          <p:stCondLst>
                                            <p:cond delay="0"/>
                                          </p:stCondLst>
                                        </p:cTn>
                                        <p:tgtEl>
                                          <p:spTgt spid="4">
                                            <p:txEl>
                                              <p:pRg st="2" end="2"/>
                                            </p:txEl>
                                          </p:spTgt>
                                        </p:tgtEl>
                                        <p:attrNameLst>
                                          <p:attrName>style.visibility</p:attrName>
                                        </p:attrNameLst>
                                      </p:cBhvr>
                                      <p:to>
                                        <p:strVal val="visible"/>
                                      </p:to>
                                    </p:set>
                                    <p:anim calcmode="lin" valueType="num">
                                      <p:cBhvr>
                                        <p:cTn id="65" dur="500" fill="hold"/>
                                        <p:tgtEl>
                                          <p:spTgt spid="4">
                                            <p:txEl>
                                              <p:pRg st="2" end="2"/>
                                            </p:txEl>
                                          </p:spTgt>
                                        </p:tgtEl>
                                        <p:attrNameLst>
                                          <p:attrName>ppt_w</p:attrName>
                                        </p:attrNameLst>
                                      </p:cBhvr>
                                      <p:tavLst>
                                        <p:tav tm="0">
                                          <p:val>
                                            <p:strVal val="2/3*#ppt_w"/>
                                          </p:val>
                                        </p:tav>
                                        <p:tav tm="100000">
                                          <p:val>
                                            <p:strVal val="#ppt_w"/>
                                          </p:val>
                                        </p:tav>
                                      </p:tavLst>
                                    </p:anim>
                                    <p:anim calcmode="lin" valueType="num">
                                      <p:cBhvr>
                                        <p:cTn id="66" dur="500" fill="hold"/>
                                        <p:tgtEl>
                                          <p:spTgt spid="4">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272" fill="hold" grpId="0" nodeType="click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 calcmode="lin" valueType="num">
                                      <p:cBhvr>
                                        <p:cTn id="71" dur="500" fill="hold"/>
                                        <p:tgtEl>
                                          <p:spTgt spid="4">
                                            <p:txEl>
                                              <p:pRg st="4" end="4"/>
                                            </p:txEl>
                                          </p:spTgt>
                                        </p:tgtEl>
                                        <p:attrNameLst>
                                          <p:attrName>ppt_w</p:attrName>
                                        </p:attrNameLst>
                                      </p:cBhvr>
                                      <p:tavLst>
                                        <p:tav tm="0">
                                          <p:val>
                                            <p:strVal val="2/3*#ppt_w"/>
                                          </p:val>
                                        </p:tav>
                                        <p:tav tm="100000">
                                          <p:val>
                                            <p:strVal val="#ppt_w"/>
                                          </p:val>
                                        </p:tav>
                                      </p:tavLst>
                                    </p:anim>
                                    <p:anim calcmode="lin" valueType="num">
                                      <p:cBhvr>
                                        <p:cTn id="72" dur="500" fill="hold"/>
                                        <p:tgtEl>
                                          <p:spTgt spid="4">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272" fill="hold" grpId="0" nodeType="clickEffect">
                                  <p:stCondLst>
                                    <p:cond delay="0"/>
                                  </p:stCondLst>
                                  <p:childTnLst>
                                    <p:set>
                                      <p:cBhvr>
                                        <p:cTn id="76" dur="1" fill="hold">
                                          <p:stCondLst>
                                            <p:cond delay="0"/>
                                          </p:stCondLst>
                                        </p:cTn>
                                        <p:tgtEl>
                                          <p:spTgt spid="4">
                                            <p:txEl>
                                              <p:pRg st="5" end="5"/>
                                            </p:txEl>
                                          </p:spTgt>
                                        </p:tgtEl>
                                        <p:attrNameLst>
                                          <p:attrName>style.visibility</p:attrName>
                                        </p:attrNameLst>
                                      </p:cBhvr>
                                      <p:to>
                                        <p:strVal val="visible"/>
                                      </p:to>
                                    </p:set>
                                    <p:anim calcmode="lin" valueType="num">
                                      <p:cBhvr>
                                        <p:cTn id="77" dur="500" fill="hold"/>
                                        <p:tgtEl>
                                          <p:spTgt spid="4">
                                            <p:txEl>
                                              <p:pRg st="5" end="5"/>
                                            </p:txEl>
                                          </p:spTgt>
                                        </p:tgtEl>
                                        <p:attrNameLst>
                                          <p:attrName>ppt_w</p:attrName>
                                        </p:attrNameLst>
                                      </p:cBhvr>
                                      <p:tavLst>
                                        <p:tav tm="0">
                                          <p:val>
                                            <p:strVal val="2/3*#ppt_w"/>
                                          </p:val>
                                        </p:tav>
                                        <p:tav tm="100000">
                                          <p:val>
                                            <p:strVal val="#ppt_w"/>
                                          </p:val>
                                        </p:tav>
                                      </p:tavLst>
                                    </p:anim>
                                    <p:anim calcmode="lin" valueType="num">
                                      <p:cBhvr>
                                        <p:cTn id="78" dur="500" fill="hold"/>
                                        <p:tgtEl>
                                          <p:spTgt spid="4">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272" fill="hold" grpId="0" nodeType="clickEffect">
                                  <p:stCondLst>
                                    <p:cond delay="0"/>
                                  </p:stCondLst>
                                  <p:childTnLst>
                                    <p:set>
                                      <p:cBhvr>
                                        <p:cTn id="82" dur="1" fill="hold">
                                          <p:stCondLst>
                                            <p:cond delay="0"/>
                                          </p:stCondLst>
                                        </p:cTn>
                                        <p:tgtEl>
                                          <p:spTgt spid="4">
                                            <p:txEl>
                                              <p:pRg st="6" end="6"/>
                                            </p:txEl>
                                          </p:spTgt>
                                        </p:tgtEl>
                                        <p:attrNameLst>
                                          <p:attrName>style.visibility</p:attrName>
                                        </p:attrNameLst>
                                      </p:cBhvr>
                                      <p:to>
                                        <p:strVal val="visible"/>
                                      </p:to>
                                    </p:set>
                                    <p:anim calcmode="lin" valueType="num">
                                      <p:cBhvr>
                                        <p:cTn id="83" dur="500" fill="hold"/>
                                        <p:tgtEl>
                                          <p:spTgt spid="4">
                                            <p:txEl>
                                              <p:pRg st="6" end="6"/>
                                            </p:txEl>
                                          </p:spTgt>
                                        </p:tgtEl>
                                        <p:attrNameLst>
                                          <p:attrName>ppt_w</p:attrName>
                                        </p:attrNameLst>
                                      </p:cBhvr>
                                      <p:tavLst>
                                        <p:tav tm="0">
                                          <p:val>
                                            <p:strVal val="2/3*#ppt_w"/>
                                          </p:val>
                                        </p:tav>
                                        <p:tav tm="100000">
                                          <p:val>
                                            <p:strVal val="#ppt_w"/>
                                          </p:val>
                                        </p:tav>
                                      </p:tavLst>
                                    </p:anim>
                                    <p:anim calcmode="lin" valueType="num">
                                      <p:cBhvr>
                                        <p:cTn id="84" dur="500" fill="hold"/>
                                        <p:tgtEl>
                                          <p:spTgt spid="4">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3" presetClass="entr" presetSubtype="272" fill="hold" grpId="0" nodeType="clickEffect">
                                  <p:stCondLst>
                                    <p:cond delay="0"/>
                                  </p:stCondLst>
                                  <p:childTnLst>
                                    <p:set>
                                      <p:cBhvr>
                                        <p:cTn id="88" dur="1" fill="hold">
                                          <p:stCondLst>
                                            <p:cond delay="0"/>
                                          </p:stCondLst>
                                        </p:cTn>
                                        <p:tgtEl>
                                          <p:spTgt spid="4">
                                            <p:txEl>
                                              <p:pRg st="7" end="7"/>
                                            </p:txEl>
                                          </p:spTgt>
                                        </p:tgtEl>
                                        <p:attrNameLst>
                                          <p:attrName>style.visibility</p:attrName>
                                        </p:attrNameLst>
                                      </p:cBhvr>
                                      <p:to>
                                        <p:strVal val="visible"/>
                                      </p:to>
                                    </p:set>
                                    <p:anim calcmode="lin" valueType="num">
                                      <p:cBhvr>
                                        <p:cTn id="89" dur="500" fill="hold"/>
                                        <p:tgtEl>
                                          <p:spTgt spid="4">
                                            <p:txEl>
                                              <p:pRg st="7" end="7"/>
                                            </p:txEl>
                                          </p:spTgt>
                                        </p:tgtEl>
                                        <p:attrNameLst>
                                          <p:attrName>ppt_w</p:attrName>
                                        </p:attrNameLst>
                                      </p:cBhvr>
                                      <p:tavLst>
                                        <p:tav tm="0">
                                          <p:val>
                                            <p:strVal val="2/3*#ppt_w"/>
                                          </p:val>
                                        </p:tav>
                                        <p:tav tm="100000">
                                          <p:val>
                                            <p:strVal val="#ppt_w"/>
                                          </p:val>
                                        </p:tav>
                                      </p:tavLst>
                                    </p:anim>
                                    <p:anim calcmode="lin" valueType="num">
                                      <p:cBhvr>
                                        <p:cTn id="90" dur="500" fill="hold"/>
                                        <p:tgtEl>
                                          <p:spTgt spid="4">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23" presetClass="entr" presetSubtype="272" fill="hold" grpId="0" nodeType="clickEffect">
                                  <p:stCondLst>
                                    <p:cond delay="0"/>
                                  </p:stCondLst>
                                  <p:childTnLst>
                                    <p:set>
                                      <p:cBhvr>
                                        <p:cTn id="94" dur="1" fill="hold">
                                          <p:stCondLst>
                                            <p:cond delay="0"/>
                                          </p:stCondLst>
                                        </p:cTn>
                                        <p:tgtEl>
                                          <p:spTgt spid="4">
                                            <p:txEl>
                                              <p:pRg st="8" end="8"/>
                                            </p:txEl>
                                          </p:spTgt>
                                        </p:tgtEl>
                                        <p:attrNameLst>
                                          <p:attrName>style.visibility</p:attrName>
                                        </p:attrNameLst>
                                      </p:cBhvr>
                                      <p:to>
                                        <p:strVal val="visible"/>
                                      </p:to>
                                    </p:set>
                                    <p:anim calcmode="lin" valueType="num">
                                      <p:cBhvr>
                                        <p:cTn id="95" dur="500" fill="hold"/>
                                        <p:tgtEl>
                                          <p:spTgt spid="4">
                                            <p:txEl>
                                              <p:pRg st="8" end="8"/>
                                            </p:txEl>
                                          </p:spTgt>
                                        </p:tgtEl>
                                        <p:attrNameLst>
                                          <p:attrName>ppt_w</p:attrName>
                                        </p:attrNameLst>
                                      </p:cBhvr>
                                      <p:tavLst>
                                        <p:tav tm="0">
                                          <p:val>
                                            <p:strVal val="2/3*#ppt_w"/>
                                          </p:val>
                                        </p:tav>
                                        <p:tav tm="100000">
                                          <p:val>
                                            <p:strVal val="#ppt_w"/>
                                          </p:val>
                                        </p:tav>
                                      </p:tavLst>
                                    </p:anim>
                                    <p:anim calcmode="lin" valueType="num">
                                      <p:cBhvr>
                                        <p:cTn id="96" dur="500" fill="hold"/>
                                        <p:tgtEl>
                                          <p:spTgt spid="4">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23" presetClass="entr" presetSubtype="272" fill="hold" grpId="0" nodeType="clickEffect">
                                  <p:stCondLst>
                                    <p:cond delay="0"/>
                                  </p:stCondLst>
                                  <p:childTnLst>
                                    <p:set>
                                      <p:cBhvr>
                                        <p:cTn id="100" dur="1" fill="hold">
                                          <p:stCondLst>
                                            <p:cond delay="0"/>
                                          </p:stCondLst>
                                        </p:cTn>
                                        <p:tgtEl>
                                          <p:spTgt spid="4">
                                            <p:txEl>
                                              <p:pRg st="9" end="9"/>
                                            </p:txEl>
                                          </p:spTgt>
                                        </p:tgtEl>
                                        <p:attrNameLst>
                                          <p:attrName>style.visibility</p:attrName>
                                        </p:attrNameLst>
                                      </p:cBhvr>
                                      <p:to>
                                        <p:strVal val="visible"/>
                                      </p:to>
                                    </p:set>
                                    <p:anim calcmode="lin" valueType="num">
                                      <p:cBhvr>
                                        <p:cTn id="101" dur="500" fill="hold"/>
                                        <p:tgtEl>
                                          <p:spTgt spid="4">
                                            <p:txEl>
                                              <p:pRg st="9" end="9"/>
                                            </p:txEl>
                                          </p:spTgt>
                                        </p:tgtEl>
                                        <p:attrNameLst>
                                          <p:attrName>ppt_w</p:attrName>
                                        </p:attrNameLst>
                                      </p:cBhvr>
                                      <p:tavLst>
                                        <p:tav tm="0">
                                          <p:val>
                                            <p:strVal val="2/3*#ppt_w"/>
                                          </p:val>
                                        </p:tav>
                                        <p:tav tm="100000">
                                          <p:val>
                                            <p:strVal val="#ppt_w"/>
                                          </p:val>
                                        </p:tav>
                                      </p:tavLst>
                                    </p:anim>
                                    <p:anim calcmode="lin" valueType="num">
                                      <p:cBhvr>
                                        <p:cTn id="102" dur="500" fill="hold"/>
                                        <p:tgtEl>
                                          <p:spTgt spid="4">
                                            <p:txEl>
                                              <p:pRg st="9" end="9"/>
                                            </p:txEl>
                                          </p:spTgt>
                                        </p:tgtEl>
                                        <p:attrNameLst>
                                          <p:attrName>ppt_h</p:attrName>
                                        </p:attrNameLst>
                                      </p:cBhvr>
                                      <p:tavLst>
                                        <p:tav tm="0">
                                          <p:val>
                                            <p:strVal val="2/3*#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23" presetClass="entr" presetSubtype="272" fill="hold" grpId="0" nodeType="clickEffect">
                                  <p:stCondLst>
                                    <p:cond delay="0"/>
                                  </p:stCondLst>
                                  <p:childTnLst>
                                    <p:set>
                                      <p:cBhvr>
                                        <p:cTn id="106" dur="1" fill="hold">
                                          <p:stCondLst>
                                            <p:cond delay="0"/>
                                          </p:stCondLst>
                                        </p:cTn>
                                        <p:tgtEl>
                                          <p:spTgt spid="5">
                                            <p:bg/>
                                          </p:spTgt>
                                        </p:tgtEl>
                                        <p:attrNameLst>
                                          <p:attrName>style.visibility</p:attrName>
                                        </p:attrNameLst>
                                      </p:cBhvr>
                                      <p:to>
                                        <p:strVal val="visible"/>
                                      </p:to>
                                    </p:set>
                                    <p:anim calcmode="lin" valueType="num">
                                      <p:cBhvr>
                                        <p:cTn id="107" dur="500" fill="hold"/>
                                        <p:tgtEl>
                                          <p:spTgt spid="5">
                                            <p:bg/>
                                          </p:spTgt>
                                        </p:tgtEl>
                                        <p:attrNameLst>
                                          <p:attrName>ppt_w</p:attrName>
                                        </p:attrNameLst>
                                      </p:cBhvr>
                                      <p:tavLst>
                                        <p:tav tm="0">
                                          <p:val>
                                            <p:strVal val="2/3*#ppt_w"/>
                                          </p:val>
                                        </p:tav>
                                        <p:tav tm="100000">
                                          <p:val>
                                            <p:strVal val="#ppt_w"/>
                                          </p:val>
                                        </p:tav>
                                      </p:tavLst>
                                    </p:anim>
                                    <p:anim calcmode="lin" valueType="num">
                                      <p:cBhvr>
                                        <p:cTn id="108" dur="500" fill="hold"/>
                                        <p:tgtEl>
                                          <p:spTgt spid="5">
                                            <p:bg/>
                                          </p:spTgt>
                                        </p:tgtEl>
                                        <p:attrNameLst>
                                          <p:attrName>ppt_h</p:attrName>
                                        </p:attrNameLst>
                                      </p:cBhvr>
                                      <p:tavLst>
                                        <p:tav tm="0">
                                          <p:val>
                                            <p:strVal val="2/3*#ppt_h"/>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23" presetClass="entr" presetSubtype="272" fill="hold" grpId="0" nodeType="clickEffect">
                                  <p:stCondLst>
                                    <p:cond delay="0"/>
                                  </p:stCondLst>
                                  <p:childTnLst>
                                    <p:set>
                                      <p:cBhvr>
                                        <p:cTn id="112" dur="1" fill="hold">
                                          <p:stCondLst>
                                            <p:cond delay="0"/>
                                          </p:stCondLst>
                                        </p:cTn>
                                        <p:tgtEl>
                                          <p:spTgt spid="5">
                                            <p:txEl>
                                              <p:pRg st="0" end="0"/>
                                            </p:txEl>
                                          </p:spTgt>
                                        </p:tgtEl>
                                        <p:attrNameLst>
                                          <p:attrName>style.visibility</p:attrName>
                                        </p:attrNameLst>
                                      </p:cBhvr>
                                      <p:to>
                                        <p:strVal val="visible"/>
                                      </p:to>
                                    </p:set>
                                    <p:anim calcmode="lin" valueType="num">
                                      <p:cBhvr>
                                        <p:cTn id="113" dur="500" fill="hold"/>
                                        <p:tgtEl>
                                          <p:spTgt spid="5">
                                            <p:txEl>
                                              <p:pRg st="0" end="0"/>
                                            </p:txEl>
                                          </p:spTgt>
                                        </p:tgtEl>
                                        <p:attrNameLst>
                                          <p:attrName>ppt_w</p:attrName>
                                        </p:attrNameLst>
                                      </p:cBhvr>
                                      <p:tavLst>
                                        <p:tav tm="0">
                                          <p:val>
                                            <p:strVal val="2/3*#ppt_w"/>
                                          </p:val>
                                        </p:tav>
                                        <p:tav tm="100000">
                                          <p:val>
                                            <p:strVal val="#ppt_w"/>
                                          </p:val>
                                        </p:tav>
                                      </p:tavLst>
                                    </p:anim>
                                    <p:anim calcmode="lin" valueType="num">
                                      <p:cBhvr>
                                        <p:cTn id="114" dur="500" fill="hold"/>
                                        <p:tgtEl>
                                          <p:spTgt spid="5">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23" presetClass="entr" presetSubtype="272" fill="hold" grpId="0" nodeType="clickEffect">
                                  <p:stCondLst>
                                    <p:cond delay="0"/>
                                  </p:stCondLst>
                                  <p:childTnLst>
                                    <p:set>
                                      <p:cBhvr>
                                        <p:cTn id="118" dur="1" fill="hold">
                                          <p:stCondLst>
                                            <p:cond delay="0"/>
                                          </p:stCondLst>
                                        </p:cTn>
                                        <p:tgtEl>
                                          <p:spTgt spid="5">
                                            <p:txEl>
                                              <p:pRg st="1" end="1"/>
                                            </p:txEl>
                                          </p:spTgt>
                                        </p:tgtEl>
                                        <p:attrNameLst>
                                          <p:attrName>style.visibility</p:attrName>
                                        </p:attrNameLst>
                                      </p:cBhvr>
                                      <p:to>
                                        <p:strVal val="visible"/>
                                      </p:to>
                                    </p:set>
                                    <p:anim calcmode="lin" valueType="num">
                                      <p:cBhvr>
                                        <p:cTn id="119" dur="500" fill="hold"/>
                                        <p:tgtEl>
                                          <p:spTgt spid="5">
                                            <p:txEl>
                                              <p:pRg st="1" end="1"/>
                                            </p:txEl>
                                          </p:spTgt>
                                        </p:tgtEl>
                                        <p:attrNameLst>
                                          <p:attrName>ppt_w</p:attrName>
                                        </p:attrNameLst>
                                      </p:cBhvr>
                                      <p:tavLst>
                                        <p:tav tm="0">
                                          <p:val>
                                            <p:strVal val="2/3*#ppt_w"/>
                                          </p:val>
                                        </p:tav>
                                        <p:tav tm="100000">
                                          <p:val>
                                            <p:strVal val="#ppt_w"/>
                                          </p:val>
                                        </p:tav>
                                      </p:tavLst>
                                    </p:anim>
                                    <p:anim calcmode="lin" valueType="num">
                                      <p:cBhvr>
                                        <p:cTn id="120" dur="500" fill="hold"/>
                                        <p:tgtEl>
                                          <p:spTgt spid="5">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23" presetClass="entr" presetSubtype="272" fill="hold" grpId="0" nodeType="clickEffect">
                                  <p:stCondLst>
                                    <p:cond delay="0"/>
                                  </p:stCondLst>
                                  <p:childTnLst>
                                    <p:set>
                                      <p:cBhvr>
                                        <p:cTn id="124" dur="1" fill="hold">
                                          <p:stCondLst>
                                            <p:cond delay="0"/>
                                          </p:stCondLst>
                                        </p:cTn>
                                        <p:tgtEl>
                                          <p:spTgt spid="5">
                                            <p:txEl>
                                              <p:pRg st="3" end="3"/>
                                            </p:txEl>
                                          </p:spTgt>
                                        </p:tgtEl>
                                        <p:attrNameLst>
                                          <p:attrName>style.visibility</p:attrName>
                                        </p:attrNameLst>
                                      </p:cBhvr>
                                      <p:to>
                                        <p:strVal val="visible"/>
                                      </p:to>
                                    </p:set>
                                    <p:anim calcmode="lin" valueType="num">
                                      <p:cBhvr>
                                        <p:cTn id="125" dur="500" fill="hold"/>
                                        <p:tgtEl>
                                          <p:spTgt spid="5">
                                            <p:txEl>
                                              <p:pRg st="3" end="3"/>
                                            </p:txEl>
                                          </p:spTgt>
                                        </p:tgtEl>
                                        <p:attrNameLst>
                                          <p:attrName>ppt_w</p:attrName>
                                        </p:attrNameLst>
                                      </p:cBhvr>
                                      <p:tavLst>
                                        <p:tav tm="0">
                                          <p:val>
                                            <p:strVal val="2/3*#ppt_w"/>
                                          </p:val>
                                        </p:tav>
                                        <p:tav tm="100000">
                                          <p:val>
                                            <p:strVal val="#ppt_w"/>
                                          </p:val>
                                        </p:tav>
                                      </p:tavLst>
                                    </p:anim>
                                    <p:anim calcmode="lin" valueType="num">
                                      <p:cBhvr>
                                        <p:cTn id="126" dur="500" fill="hold"/>
                                        <p:tgtEl>
                                          <p:spTgt spid="5">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23" presetClass="entr" presetSubtype="272" fill="hold" grpId="0" nodeType="clickEffect">
                                  <p:stCondLst>
                                    <p:cond delay="0"/>
                                  </p:stCondLst>
                                  <p:childTnLst>
                                    <p:set>
                                      <p:cBhvr>
                                        <p:cTn id="130" dur="1" fill="hold">
                                          <p:stCondLst>
                                            <p:cond delay="0"/>
                                          </p:stCondLst>
                                        </p:cTn>
                                        <p:tgtEl>
                                          <p:spTgt spid="5">
                                            <p:txEl>
                                              <p:pRg st="4" end="4"/>
                                            </p:txEl>
                                          </p:spTgt>
                                        </p:tgtEl>
                                        <p:attrNameLst>
                                          <p:attrName>style.visibility</p:attrName>
                                        </p:attrNameLst>
                                      </p:cBhvr>
                                      <p:to>
                                        <p:strVal val="visible"/>
                                      </p:to>
                                    </p:set>
                                    <p:anim calcmode="lin" valueType="num">
                                      <p:cBhvr>
                                        <p:cTn id="131" dur="500" fill="hold"/>
                                        <p:tgtEl>
                                          <p:spTgt spid="5">
                                            <p:txEl>
                                              <p:pRg st="4" end="4"/>
                                            </p:txEl>
                                          </p:spTgt>
                                        </p:tgtEl>
                                        <p:attrNameLst>
                                          <p:attrName>ppt_w</p:attrName>
                                        </p:attrNameLst>
                                      </p:cBhvr>
                                      <p:tavLst>
                                        <p:tav tm="0">
                                          <p:val>
                                            <p:strVal val="2/3*#ppt_w"/>
                                          </p:val>
                                        </p:tav>
                                        <p:tav tm="100000">
                                          <p:val>
                                            <p:strVal val="#ppt_w"/>
                                          </p:val>
                                        </p:tav>
                                      </p:tavLst>
                                    </p:anim>
                                    <p:anim calcmode="lin" valueType="num">
                                      <p:cBhvr>
                                        <p:cTn id="132" dur="500" fill="hold"/>
                                        <p:tgtEl>
                                          <p:spTgt spid="5">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23" presetClass="entr" presetSubtype="272" fill="hold" grpId="0" nodeType="clickEffect">
                                  <p:stCondLst>
                                    <p:cond delay="0"/>
                                  </p:stCondLst>
                                  <p:childTnLst>
                                    <p:set>
                                      <p:cBhvr>
                                        <p:cTn id="136" dur="1" fill="hold">
                                          <p:stCondLst>
                                            <p:cond delay="0"/>
                                          </p:stCondLst>
                                        </p:cTn>
                                        <p:tgtEl>
                                          <p:spTgt spid="5">
                                            <p:txEl>
                                              <p:pRg st="5" end="5"/>
                                            </p:txEl>
                                          </p:spTgt>
                                        </p:tgtEl>
                                        <p:attrNameLst>
                                          <p:attrName>style.visibility</p:attrName>
                                        </p:attrNameLst>
                                      </p:cBhvr>
                                      <p:to>
                                        <p:strVal val="visible"/>
                                      </p:to>
                                    </p:set>
                                    <p:anim calcmode="lin" valueType="num">
                                      <p:cBhvr>
                                        <p:cTn id="137" dur="500" fill="hold"/>
                                        <p:tgtEl>
                                          <p:spTgt spid="5">
                                            <p:txEl>
                                              <p:pRg st="5" end="5"/>
                                            </p:txEl>
                                          </p:spTgt>
                                        </p:tgtEl>
                                        <p:attrNameLst>
                                          <p:attrName>ppt_w</p:attrName>
                                        </p:attrNameLst>
                                      </p:cBhvr>
                                      <p:tavLst>
                                        <p:tav tm="0">
                                          <p:val>
                                            <p:strVal val="2/3*#ppt_w"/>
                                          </p:val>
                                        </p:tav>
                                        <p:tav tm="100000">
                                          <p:val>
                                            <p:strVal val="#ppt_w"/>
                                          </p:val>
                                        </p:tav>
                                      </p:tavLst>
                                    </p:anim>
                                    <p:anim calcmode="lin" valueType="num">
                                      <p:cBhvr>
                                        <p:cTn id="138" dur="500" fill="hold"/>
                                        <p:tgtEl>
                                          <p:spTgt spid="5">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139" fill="hold">
                      <p:stCondLst>
                        <p:cond delay="indefinite"/>
                      </p:stCondLst>
                      <p:childTnLst>
                        <p:par>
                          <p:cTn id="140" fill="hold">
                            <p:stCondLst>
                              <p:cond delay="0"/>
                            </p:stCondLst>
                            <p:childTnLst>
                              <p:par>
                                <p:cTn id="141" presetID="23" presetClass="entr" presetSubtype="272" fill="hold" grpId="0" nodeType="clickEffect">
                                  <p:stCondLst>
                                    <p:cond delay="0"/>
                                  </p:stCondLst>
                                  <p:childTnLst>
                                    <p:set>
                                      <p:cBhvr>
                                        <p:cTn id="142" dur="1" fill="hold">
                                          <p:stCondLst>
                                            <p:cond delay="0"/>
                                          </p:stCondLst>
                                        </p:cTn>
                                        <p:tgtEl>
                                          <p:spTgt spid="5">
                                            <p:txEl>
                                              <p:pRg st="6" end="6"/>
                                            </p:txEl>
                                          </p:spTgt>
                                        </p:tgtEl>
                                        <p:attrNameLst>
                                          <p:attrName>style.visibility</p:attrName>
                                        </p:attrNameLst>
                                      </p:cBhvr>
                                      <p:to>
                                        <p:strVal val="visible"/>
                                      </p:to>
                                    </p:set>
                                    <p:anim calcmode="lin" valueType="num">
                                      <p:cBhvr>
                                        <p:cTn id="143" dur="500" fill="hold"/>
                                        <p:tgtEl>
                                          <p:spTgt spid="5">
                                            <p:txEl>
                                              <p:pRg st="6" end="6"/>
                                            </p:txEl>
                                          </p:spTgt>
                                        </p:tgtEl>
                                        <p:attrNameLst>
                                          <p:attrName>ppt_w</p:attrName>
                                        </p:attrNameLst>
                                      </p:cBhvr>
                                      <p:tavLst>
                                        <p:tav tm="0">
                                          <p:val>
                                            <p:strVal val="2/3*#ppt_w"/>
                                          </p:val>
                                        </p:tav>
                                        <p:tav tm="100000">
                                          <p:val>
                                            <p:strVal val="#ppt_w"/>
                                          </p:val>
                                        </p:tav>
                                      </p:tavLst>
                                    </p:anim>
                                    <p:anim calcmode="lin" valueType="num">
                                      <p:cBhvr>
                                        <p:cTn id="144" dur="500" fill="hold"/>
                                        <p:tgtEl>
                                          <p:spTgt spid="5">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145" fill="hold">
                      <p:stCondLst>
                        <p:cond delay="indefinite"/>
                      </p:stCondLst>
                      <p:childTnLst>
                        <p:par>
                          <p:cTn id="146" fill="hold">
                            <p:stCondLst>
                              <p:cond delay="0"/>
                            </p:stCondLst>
                            <p:childTnLst>
                              <p:par>
                                <p:cTn id="147" presetID="23" presetClass="entr" presetSubtype="272" fill="hold" grpId="0" nodeType="clickEffect">
                                  <p:stCondLst>
                                    <p:cond delay="0"/>
                                  </p:stCondLst>
                                  <p:childTnLst>
                                    <p:set>
                                      <p:cBhvr>
                                        <p:cTn id="148" dur="1" fill="hold">
                                          <p:stCondLst>
                                            <p:cond delay="0"/>
                                          </p:stCondLst>
                                        </p:cTn>
                                        <p:tgtEl>
                                          <p:spTgt spid="5">
                                            <p:txEl>
                                              <p:pRg st="7" end="7"/>
                                            </p:txEl>
                                          </p:spTgt>
                                        </p:tgtEl>
                                        <p:attrNameLst>
                                          <p:attrName>style.visibility</p:attrName>
                                        </p:attrNameLst>
                                      </p:cBhvr>
                                      <p:to>
                                        <p:strVal val="visible"/>
                                      </p:to>
                                    </p:set>
                                    <p:anim calcmode="lin" valueType="num">
                                      <p:cBhvr>
                                        <p:cTn id="149" dur="500" fill="hold"/>
                                        <p:tgtEl>
                                          <p:spTgt spid="5">
                                            <p:txEl>
                                              <p:pRg st="7" end="7"/>
                                            </p:txEl>
                                          </p:spTgt>
                                        </p:tgtEl>
                                        <p:attrNameLst>
                                          <p:attrName>ppt_w</p:attrName>
                                        </p:attrNameLst>
                                      </p:cBhvr>
                                      <p:tavLst>
                                        <p:tav tm="0">
                                          <p:val>
                                            <p:strVal val="2/3*#ppt_w"/>
                                          </p:val>
                                        </p:tav>
                                        <p:tav tm="100000">
                                          <p:val>
                                            <p:strVal val="#ppt_w"/>
                                          </p:val>
                                        </p:tav>
                                      </p:tavLst>
                                    </p:anim>
                                    <p:anim calcmode="lin" valueType="num">
                                      <p:cBhvr>
                                        <p:cTn id="150" dur="500" fill="hold"/>
                                        <p:tgtEl>
                                          <p:spTgt spid="5">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151" fill="hold">
                      <p:stCondLst>
                        <p:cond delay="indefinite"/>
                      </p:stCondLst>
                      <p:childTnLst>
                        <p:par>
                          <p:cTn id="152" fill="hold">
                            <p:stCondLst>
                              <p:cond delay="0"/>
                            </p:stCondLst>
                            <p:childTnLst>
                              <p:par>
                                <p:cTn id="153" presetID="23" presetClass="entr" presetSubtype="272" fill="hold" grpId="0" nodeType="clickEffect">
                                  <p:stCondLst>
                                    <p:cond delay="0"/>
                                  </p:stCondLst>
                                  <p:childTnLst>
                                    <p:set>
                                      <p:cBhvr>
                                        <p:cTn id="154" dur="1" fill="hold">
                                          <p:stCondLst>
                                            <p:cond delay="0"/>
                                          </p:stCondLst>
                                        </p:cTn>
                                        <p:tgtEl>
                                          <p:spTgt spid="5">
                                            <p:txEl>
                                              <p:pRg st="8" end="8"/>
                                            </p:txEl>
                                          </p:spTgt>
                                        </p:tgtEl>
                                        <p:attrNameLst>
                                          <p:attrName>style.visibility</p:attrName>
                                        </p:attrNameLst>
                                      </p:cBhvr>
                                      <p:to>
                                        <p:strVal val="visible"/>
                                      </p:to>
                                    </p:set>
                                    <p:anim calcmode="lin" valueType="num">
                                      <p:cBhvr>
                                        <p:cTn id="155" dur="500" fill="hold"/>
                                        <p:tgtEl>
                                          <p:spTgt spid="5">
                                            <p:txEl>
                                              <p:pRg st="8" end="8"/>
                                            </p:txEl>
                                          </p:spTgt>
                                        </p:tgtEl>
                                        <p:attrNameLst>
                                          <p:attrName>ppt_w</p:attrName>
                                        </p:attrNameLst>
                                      </p:cBhvr>
                                      <p:tavLst>
                                        <p:tav tm="0">
                                          <p:val>
                                            <p:strVal val="2/3*#ppt_w"/>
                                          </p:val>
                                        </p:tav>
                                        <p:tav tm="100000">
                                          <p:val>
                                            <p:strVal val="#ppt_w"/>
                                          </p:val>
                                        </p:tav>
                                      </p:tavLst>
                                    </p:anim>
                                    <p:anim calcmode="lin" valueType="num">
                                      <p:cBhvr>
                                        <p:cTn id="156" dur="500" fill="hold"/>
                                        <p:tgtEl>
                                          <p:spTgt spid="5">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157" fill="hold">
                      <p:stCondLst>
                        <p:cond delay="indefinite"/>
                      </p:stCondLst>
                      <p:childTnLst>
                        <p:par>
                          <p:cTn id="158" fill="hold">
                            <p:stCondLst>
                              <p:cond delay="0"/>
                            </p:stCondLst>
                            <p:childTnLst>
                              <p:par>
                                <p:cTn id="159" presetID="23" presetClass="entr" presetSubtype="272" fill="hold" grpId="0" nodeType="clickEffect">
                                  <p:stCondLst>
                                    <p:cond delay="0"/>
                                  </p:stCondLst>
                                  <p:childTnLst>
                                    <p:set>
                                      <p:cBhvr>
                                        <p:cTn id="160" dur="1" fill="hold">
                                          <p:stCondLst>
                                            <p:cond delay="0"/>
                                          </p:stCondLst>
                                        </p:cTn>
                                        <p:tgtEl>
                                          <p:spTgt spid="5">
                                            <p:txEl>
                                              <p:pRg st="9" end="9"/>
                                            </p:txEl>
                                          </p:spTgt>
                                        </p:tgtEl>
                                        <p:attrNameLst>
                                          <p:attrName>style.visibility</p:attrName>
                                        </p:attrNameLst>
                                      </p:cBhvr>
                                      <p:to>
                                        <p:strVal val="visible"/>
                                      </p:to>
                                    </p:set>
                                    <p:anim calcmode="lin" valueType="num">
                                      <p:cBhvr>
                                        <p:cTn id="161" dur="500" fill="hold"/>
                                        <p:tgtEl>
                                          <p:spTgt spid="5">
                                            <p:txEl>
                                              <p:pRg st="9" end="9"/>
                                            </p:txEl>
                                          </p:spTgt>
                                        </p:tgtEl>
                                        <p:attrNameLst>
                                          <p:attrName>ppt_w</p:attrName>
                                        </p:attrNameLst>
                                      </p:cBhvr>
                                      <p:tavLst>
                                        <p:tav tm="0">
                                          <p:val>
                                            <p:strVal val="2/3*#ppt_w"/>
                                          </p:val>
                                        </p:tav>
                                        <p:tav tm="100000">
                                          <p:val>
                                            <p:strVal val="#ppt_w"/>
                                          </p:val>
                                        </p:tav>
                                      </p:tavLst>
                                    </p:anim>
                                    <p:anim calcmode="lin" valueType="num">
                                      <p:cBhvr>
                                        <p:cTn id="162" dur="500" fill="hold"/>
                                        <p:tgtEl>
                                          <p:spTgt spid="5">
                                            <p:txEl>
                                              <p:pRg st="9" end="9"/>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9011" grpId="0" build="p"/>
      <p:bldP spid="4" grpId="0" build="p" animBg="1" autoUpdateAnimBg="0"/>
      <p:bldP spid="5" grpId="0" uiExpand="1" build="p"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5EDF432-E506-478B-BA51-2366198F6CCE}"/>
              </a:ext>
            </a:extLst>
          </p:cNvPr>
          <p:cNvSpPr>
            <a:spLocks noChangeArrowheads="1"/>
          </p:cNvSpPr>
          <p:nvPr/>
        </p:nvSpPr>
        <p:spPr bwMode="auto">
          <a:xfrm>
            <a:off x="0" y="116632"/>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1430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2286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3429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457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9144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1371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1828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2286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5000"/>
              </a:lnSpc>
              <a:spcBef>
                <a:spcPct val="0"/>
              </a:spcBef>
              <a:buFontTx/>
              <a:buNone/>
            </a:pPr>
            <a:r>
              <a:rPr lang="ja-JP" altLang="en-US" sz="4800" dirty="0">
                <a:solidFill>
                  <a:schemeClr val="tx2"/>
                </a:solidFill>
                <a:latin typeface="HG創英角ｺﾞｼｯｸUB" panose="020B0909000000000000" pitchFamily="49" charset="-128"/>
                <a:ea typeface="HG創英角ｺﾞｼｯｸUB" panose="020B0909000000000000" pitchFamily="49" charset="-128"/>
              </a:rPr>
              <a:t>日本シリーズ出場球団の所在地</a:t>
            </a:r>
          </a:p>
        </p:txBody>
      </p:sp>
      <p:graphicFrame>
        <p:nvGraphicFramePr>
          <p:cNvPr id="4" name="表 3">
            <a:extLst>
              <a:ext uri="{FF2B5EF4-FFF2-40B4-BE49-F238E27FC236}">
                <a16:creationId xmlns:a16="http://schemas.microsoft.com/office/drawing/2014/main" id="{53B9F832-DC55-468A-9B5F-A7F7F2D5CEE8}"/>
              </a:ext>
            </a:extLst>
          </p:cNvPr>
          <p:cNvGraphicFramePr>
            <a:graphicFrameLocks noGrp="1"/>
          </p:cNvGraphicFramePr>
          <p:nvPr/>
        </p:nvGraphicFramePr>
        <p:xfrm>
          <a:off x="683574" y="980728"/>
          <a:ext cx="7776858" cy="5744940"/>
        </p:xfrm>
        <a:graphic>
          <a:graphicData uri="http://schemas.openxmlformats.org/drawingml/2006/table">
            <a:tbl>
              <a:tblPr/>
              <a:tblGrid>
                <a:gridCol w="619128">
                  <a:extLst>
                    <a:ext uri="{9D8B030D-6E8A-4147-A177-3AD203B41FA5}">
                      <a16:colId xmlns:a16="http://schemas.microsoft.com/office/drawing/2014/main" val="3663021813"/>
                    </a:ext>
                  </a:extLst>
                </a:gridCol>
                <a:gridCol w="604028">
                  <a:extLst>
                    <a:ext uri="{9D8B030D-6E8A-4147-A177-3AD203B41FA5}">
                      <a16:colId xmlns:a16="http://schemas.microsoft.com/office/drawing/2014/main" val="158104303"/>
                    </a:ext>
                  </a:extLst>
                </a:gridCol>
                <a:gridCol w="604028">
                  <a:extLst>
                    <a:ext uri="{9D8B030D-6E8A-4147-A177-3AD203B41FA5}">
                      <a16:colId xmlns:a16="http://schemas.microsoft.com/office/drawing/2014/main" val="2411048045"/>
                    </a:ext>
                  </a:extLst>
                </a:gridCol>
                <a:gridCol w="604028">
                  <a:extLst>
                    <a:ext uri="{9D8B030D-6E8A-4147-A177-3AD203B41FA5}">
                      <a16:colId xmlns:a16="http://schemas.microsoft.com/office/drawing/2014/main" val="383925196"/>
                    </a:ext>
                  </a:extLst>
                </a:gridCol>
                <a:gridCol w="604028">
                  <a:extLst>
                    <a:ext uri="{9D8B030D-6E8A-4147-A177-3AD203B41FA5}">
                      <a16:colId xmlns:a16="http://schemas.microsoft.com/office/drawing/2014/main" val="1984025075"/>
                    </a:ext>
                  </a:extLst>
                </a:gridCol>
                <a:gridCol w="604028">
                  <a:extLst>
                    <a:ext uri="{9D8B030D-6E8A-4147-A177-3AD203B41FA5}">
                      <a16:colId xmlns:a16="http://schemas.microsoft.com/office/drawing/2014/main" val="2094129519"/>
                    </a:ext>
                  </a:extLst>
                </a:gridCol>
                <a:gridCol w="604028">
                  <a:extLst>
                    <a:ext uri="{9D8B030D-6E8A-4147-A177-3AD203B41FA5}">
                      <a16:colId xmlns:a16="http://schemas.microsoft.com/office/drawing/2014/main" val="2565935600"/>
                    </a:ext>
                  </a:extLst>
                </a:gridCol>
                <a:gridCol w="604028">
                  <a:extLst>
                    <a:ext uri="{9D8B030D-6E8A-4147-A177-3AD203B41FA5}">
                      <a16:colId xmlns:a16="http://schemas.microsoft.com/office/drawing/2014/main" val="2623953124"/>
                    </a:ext>
                  </a:extLst>
                </a:gridCol>
                <a:gridCol w="604028">
                  <a:extLst>
                    <a:ext uri="{9D8B030D-6E8A-4147-A177-3AD203B41FA5}">
                      <a16:colId xmlns:a16="http://schemas.microsoft.com/office/drawing/2014/main" val="878166666"/>
                    </a:ext>
                  </a:extLst>
                </a:gridCol>
                <a:gridCol w="604028">
                  <a:extLst>
                    <a:ext uri="{9D8B030D-6E8A-4147-A177-3AD203B41FA5}">
                      <a16:colId xmlns:a16="http://schemas.microsoft.com/office/drawing/2014/main" val="2573240873"/>
                    </a:ext>
                  </a:extLst>
                </a:gridCol>
                <a:gridCol w="604028">
                  <a:extLst>
                    <a:ext uri="{9D8B030D-6E8A-4147-A177-3AD203B41FA5}">
                      <a16:colId xmlns:a16="http://schemas.microsoft.com/office/drawing/2014/main" val="162253317"/>
                    </a:ext>
                  </a:extLst>
                </a:gridCol>
                <a:gridCol w="604028">
                  <a:extLst>
                    <a:ext uri="{9D8B030D-6E8A-4147-A177-3AD203B41FA5}">
                      <a16:colId xmlns:a16="http://schemas.microsoft.com/office/drawing/2014/main" val="2807636571"/>
                    </a:ext>
                  </a:extLst>
                </a:gridCol>
                <a:gridCol w="513422">
                  <a:extLst>
                    <a:ext uri="{9D8B030D-6E8A-4147-A177-3AD203B41FA5}">
                      <a16:colId xmlns:a16="http://schemas.microsoft.com/office/drawing/2014/main" val="399335949"/>
                    </a:ext>
                  </a:extLst>
                </a:gridCol>
              </a:tblGrid>
              <a:tr h="432048">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899" marR="6899" marT="689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2001</a:t>
                      </a:r>
                    </a:p>
                  </a:txBody>
                  <a:tcPr marL="6899" marR="6899" marT="689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2002</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2003</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2004</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2005</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2006</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2007</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2008</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2009</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2010</a:t>
                      </a:r>
                    </a:p>
                  </a:txBody>
                  <a:tcPr marL="6899" marR="6899" marT="689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a:noFill/>
                    </a:lnT>
                    <a:lnB>
                      <a:noFill/>
                    </a:lnB>
                  </a:tcPr>
                </a:tc>
                <a:extLst>
                  <a:ext uri="{0D108BD9-81ED-4DB2-BD59-A6C34878D82A}">
                    <a16:rowId xmlns:a16="http://schemas.microsoft.com/office/drawing/2014/main" val="3399433951"/>
                  </a:ext>
                </a:extLst>
              </a:tr>
              <a:tr h="1140877">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優勝</a:t>
                      </a:r>
                    </a:p>
                  </a:txBody>
                  <a:tcPr marL="6899" marR="6899" marT="689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東京</a:t>
                      </a:r>
                    </a:p>
                  </a:txBody>
                  <a:tcPr marL="6899" marR="6899" marT="689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東京</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福岡</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埼玉</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千葉</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札幌</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名古屋</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埼玉</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東京</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千葉</a:t>
                      </a:r>
                    </a:p>
                  </a:txBody>
                  <a:tcPr marL="6899" marR="6899" marT="689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261479"/>
                  </a:ext>
                </a:extLst>
              </a:tr>
              <a:tr h="1140877">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準優勝</a:t>
                      </a:r>
                    </a:p>
                  </a:txBody>
                  <a:tcPr marL="6899" marR="6899" marT="689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大阪</a:t>
                      </a:r>
                    </a:p>
                  </a:txBody>
                  <a:tcPr marL="6899" marR="6899" marT="689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埼玉</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大阪</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名古屋</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大阪</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名古屋</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札幌</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東京</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札幌</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名古屋</a:t>
                      </a:r>
                    </a:p>
                  </a:txBody>
                  <a:tcPr marL="6899" marR="6899" marT="689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24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首都圏</a:t>
                      </a:r>
                    </a:p>
                  </a:txBody>
                  <a:tcPr marL="6899" marR="6899" marT="6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2804413382"/>
                  </a:ext>
                </a:extLst>
              </a:tr>
              <a:tr h="273982">
                <a:tc>
                  <a:txBody>
                    <a:bodyPr/>
                    <a:lstStyle/>
                    <a:p>
                      <a:pPr algn="l" fontAlgn="ct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a:noFill/>
                    </a:lnT>
                    <a:lnB>
                      <a:noFill/>
                    </a:lnB>
                  </a:tcPr>
                </a:tc>
                <a:tc>
                  <a:txBody>
                    <a:bodyPr/>
                    <a:lstStyle/>
                    <a:p>
                      <a:pPr algn="l" fontAlgn="ct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69266171"/>
                  </a:ext>
                </a:extLst>
              </a:tr>
              <a:tr h="376725">
                <a:tc>
                  <a:txBody>
                    <a:bodyPr/>
                    <a:lstStyle/>
                    <a:p>
                      <a:pPr algn="l" fontAlgn="ctr"/>
                      <a:r>
                        <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899" marR="6899" marT="689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2011</a:t>
                      </a:r>
                    </a:p>
                  </a:txBody>
                  <a:tcPr marL="6899" marR="6899" marT="689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2012</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2013</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2014</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2015</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2016</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2017</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2018</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2019</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2020</a:t>
                      </a:r>
                    </a:p>
                  </a:txBody>
                  <a:tcPr marL="6899" marR="6899" marT="689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755321"/>
                  </a:ext>
                </a:extLst>
              </a:tr>
              <a:tr h="1140877">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優勝</a:t>
                      </a:r>
                    </a:p>
                  </a:txBody>
                  <a:tcPr marL="6899" marR="6899" marT="689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福岡</a:t>
                      </a:r>
                    </a:p>
                  </a:txBody>
                  <a:tcPr marL="6899" marR="6899" marT="689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東京</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仙台</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福岡</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福岡</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札幌</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福岡</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福岡</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福岡</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福岡</a:t>
                      </a:r>
                    </a:p>
                  </a:txBody>
                  <a:tcPr marL="6899" marR="6899" marT="689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札仙広福</a:t>
                      </a:r>
                    </a:p>
                  </a:txBody>
                  <a:tcPr marL="6899" marR="6899" marT="6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98891405"/>
                  </a:ext>
                </a:extLst>
              </a:tr>
              <a:tr h="1140877">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準優勝</a:t>
                      </a:r>
                    </a:p>
                  </a:txBody>
                  <a:tcPr marL="6899" marR="6899" marT="689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名古屋</a:t>
                      </a:r>
                    </a:p>
                  </a:txBody>
                  <a:tcPr marL="6899" marR="6899" marT="689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札幌</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東京</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大阪</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東京</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広島</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横浜</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広島</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東京</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東京</a:t>
                      </a:r>
                    </a:p>
                  </a:txBody>
                  <a:tcPr marL="6899" marR="6899" marT="689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l" fontAlgn="ct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45018905"/>
                  </a:ext>
                </a:extLst>
              </a:tr>
            </a:tbl>
          </a:graphicData>
        </a:graphic>
      </p:graphicFrame>
    </p:spTree>
    <p:extLst>
      <p:ext uri="{BB962C8B-B14F-4D97-AF65-F5344CB8AC3E}">
        <p14:creationId xmlns:p14="http://schemas.microsoft.com/office/powerpoint/2010/main" val="299848310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5EDF432-E506-478B-BA51-2366198F6CCE}"/>
              </a:ext>
            </a:extLst>
          </p:cNvPr>
          <p:cNvSpPr>
            <a:spLocks noChangeArrowheads="1"/>
          </p:cNvSpPr>
          <p:nvPr/>
        </p:nvSpPr>
        <p:spPr bwMode="auto">
          <a:xfrm>
            <a:off x="0" y="116632"/>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1430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2286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3429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457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9144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1371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1828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2286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5000"/>
              </a:lnSpc>
              <a:spcBef>
                <a:spcPct val="0"/>
              </a:spcBef>
              <a:buFontTx/>
              <a:buNone/>
            </a:pPr>
            <a:r>
              <a:rPr lang="ja-JP" altLang="en-US" sz="4800" dirty="0">
                <a:solidFill>
                  <a:schemeClr val="tx2"/>
                </a:solidFill>
                <a:latin typeface="HG創英角ｺﾞｼｯｸUB" panose="020B0909000000000000" pitchFamily="49" charset="-128"/>
                <a:ea typeface="HG創英角ｺﾞｼｯｸUB" panose="020B0909000000000000" pitchFamily="49" charset="-128"/>
              </a:rPr>
              <a:t>日本シリーズ出場球団の所在地</a:t>
            </a:r>
          </a:p>
        </p:txBody>
      </p:sp>
      <p:graphicFrame>
        <p:nvGraphicFramePr>
          <p:cNvPr id="4" name="表 3">
            <a:extLst>
              <a:ext uri="{FF2B5EF4-FFF2-40B4-BE49-F238E27FC236}">
                <a16:creationId xmlns:a16="http://schemas.microsoft.com/office/drawing/2014/main" id="{53B9F832-DC55-468A-9B5F-A7F7F2D5CEE8}"/>
              </a:ext>
            </a:extLst>
          </p:cNvPr>
          <p:cNvGraphicFramePr>
            <a:graphicFrameLocks noGrp="1"/>
          </p:cNvGraphicFramePr>
          <p:nvPr/>
        </p:nvGraphicFramePr>
        <p:xfrm>
          <a:off x="683574" y="980728"/>
          <a:ext cx="7776858" cy="5744940"/>
        </p:xfrm>
        <a:graphic>
          <a:graphicData uri="http://schemas.openxmlformats.org/drawingml/2006/table">
            <a:tbl>
              <a:tblPr/>
              <a:tblGrid>
                <a:gridCol w="619128">
                  <a:extLst>
                    <a:ext uri="{9D8B030D-6E8A-4147-A177-3AD203B41FA5}">
                      <a16:colId xmlns:a16="http://schemas.microsoft.com/office/drawing/2014/main" val="3663021813"/>
                    </a:ext>
                  </a:extLst>
                </a:gridCol>
                <a:gridCol w="604028">
                  <a:extLst>
                    <a:ext uri="{9D8B030D-6E8A-4147-A177-3AD203B41FA5}">
                      <a16:colId xmlns:a16="http://schemas.microsoft.com/office/drawing/2014/main" val="158104303"/>
                    </a:ext>
                  </a:extLst>
                </a:gridCol>
                <a:gridCol w="604028">
                  <a:extLst>
                    <a:ext uri="{9D8B030D-6E8A-4147-A177-3AD203B41FA5}">
                      <a16:colId xmlns:a16="http://schemas.microsoft.com/office/drawing/2014/main" val="2411048045"/>
                    </a:ext>
                  </a:extLst>
                </a:gridCol>
                <a:gridCol w="604028">
                  <a:extLst>
                    <a:ext uri="{9D8B030D-6E8A-4147-A177-3AD203B41FA5}">
                      <a16:colId xmlns:a16="http://schemas.microsoft.com/office/drawing/2014/main" val="383925196"/>
                    </a:ext>
                  </a:extLst>
                </a:gridCol>
                <a:gridCol w="604028">
                  <a:extLst>
                    <a:ext uri="{9D8B030D-6E8A-4147-A177-3AD203B41FA5}">
                      <a16:colId xmlns:a16="http://schemas.microsoft.com/office/drawing/2014/main" val="1984025075"/>
                    </a:ext>
                  </a:extLst>
                </a:gridCol>
                <a:gridCol w="604028">
                  <a:extLst>
                    <a:ext uri="{9D8B030D-6E8A-4147-A177-3AD203B41FA5}">
                      <a16:colId xmlns:a16="http://schemas.microsoft.com/office/drawing/2014/main" val="2094129519"/>
                    </a:ext>
                  </a:extLst>
                </a:gridCol>
                <a:gridCol w="604028">
                  <a:extLst>
                    <a:ext uri="{9D8B030D-6E8A-4147-A177-3AD203B41FA5}">
                      <a16:colId xmlns:a16="http://schemas.microsoft.com/office/drawing/2014/main" val="2565935600"/>
                    </a:ext>
                  </a:extLst>
                </a:gridCol>
                <a:gridCol w="604028">
                  <a:extLst>
                    <a:ext uri="{9D8B030D-6E8A-4147-A177-3AD203B41FA5}">
                      <a16:colId xmlns:a16="http://schemas.microsoft.com/office/drawing/2014/main" val="2623953124"/>
                    </a:ext>
                  </a:extLst>
                </a:gridCol>
                <a:gridCol w="604028">
                  <a:extLst>
                    <a:ext uri="{9D8B030D-6E8A-4147-A177-3AD203B41FA5}">
                      <a16:colId xmlns:a16="http://schemas.microsoft.com/office/drawing/2014/main" val="878166666"/>
                    </a:ext>
                  </a:extLst>
                </a:gridCol>
                <a:gridCol w="604028">
                  <a:extLst>
                    <a:ext uri="{9D8B030D-6E8A-4147-A177-3AD203B41FA5}">
                      <a16:colId xmlns:a16="http://schemas.microsoft.com/office/drawing/2014/main" val="2573240873"/>
                    </a:ext>
                  </a:extLst>
                </a:gridCol>
                <a:gridCol w="604028">
                  <a:extLst>
                    <a:ext uri="{9D8B030D-6E8A-4147-A177-3AD203B41FA5}">
                      <a16:colId xmlns:a16="http://schemas.microsoft.com/office/drawing/2014/main" val="162253317"/>
                    </a:ext>
                  </a:extLst>
                </a:gridCol>
                <a:gridCol w="604028">
                  <a:extLst>
                    <a:ext uri="{9D8B030D-6E8A-4147-A177-3AD203B41FA5}">
                      <a16:colId xmlns:a16="http://schemas.microsoft.com/office/drawing/2014/main" val="2807636571"/>
                    </a:ext>
                  </a:extLst>
                </a:gridCol>
                <a:gridCol w="513422">
                  <a:extLst>
                    <a:ext uri="{9D8B030D-6E8A-4147-A177-3AD203B41FA5}">
                      <a16:colId xmlns:a16="http://schemas.microsoft.com/office/drawing/2014/main" val="399335949"/>
                    </a:ext>
                  </a:extLst>
                </a:gridCol>
              </a:tblGrid>
              <a:tr h="432048">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899" marR="6899" marT="689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2001</a:t>
                      </a:r>
                    </a:p>
                  </a:txBody>
                  <a:tcPr marL="6899" marR="6899" marT="689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2002</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2003</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2004</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2005</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2006</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2007</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2008</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2009</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2010</a:t>
                      </a:r>
                    </a:p>
                  </a:txBody>
                  <a:tcPr marL="6899" marR="6899" marT="689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a:noFill/>
                    </a:lnT>
                    <a:lnB>
                      <a:noFill/>
                    </a:lnB>
                  </a:tcPr>
                </a:tc>
                <a:extLst>
                  <a:ext uri="{0D108BD9-81ED-4DB2-BD59-A6C34878D82A}">
                    <a16:rowId xmlns:a16="http://schemas.microsoft.com/office/drawing/2014/main" val="3399433951"/>
                  </a:ext>
                </a:extLst>
              </a:tr>
              <a:tr h="1140877">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優勝</a:t>
                      </a:r>
                    </a:p>
                  </a:txBody>
                  <a:tcPr marL="6899" marR="6899" marT="689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東京</a:t>
                      </a:r>
                    </a:p>
                  </a:txBody>
                  <a:tcPr marL="6899" marR="6899" marT="689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東京</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福岡</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埼玉</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千葉</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札幌</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名古屋</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埼玉</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東京</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千葉</a:t>
                      </a:r>
                    </a:p>
                  </a:txBody>
                  <a:tcPr marL="6899" marR="6899" marT="689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261479"/>
                  </a:ext>
                </a:extLst>
              </a:tr>
              <a:tr h="1140877">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準優勝</a:t>
                      </a:r>
                    </a:p>
                  </a:txBody>
                  <a:tcPr marL="6899" marR="6899" marT="689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大阪</a:t>
                      </a:r>
                    </a:p>
                  </a:txBody>
                  <a:tcPr marL="6899" marR="6899" marT="689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埼玉</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大阪</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名古屋</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大阪</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名古屋</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札幌</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東京</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札幌</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名古屋</a:t>
                      </a:r>
                    </a:p>
                  </a:txBody>
                  <a:tcPr marL="6899" marR="6899" marT="689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24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首都圏</a:t>
                      </a:r>
                    </a:p>
                  </a:txBody>
                  <a:tcPr marL="6899" marR="6899" marT="6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2804413382"/>
                  </a:ext>
                </a:extLst>
              </a:tr>
              <a:tr h="273982">
                <a:tc>
                  <a:txBody>
                    <a:bodyPr/>
                    <a:lstStyle/>
                    <a:p>
                      <a:pPr algn="l" fontAlgn="ct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a:noFill/>
                    </a:lnT>
                    <a:lnB>
                      <a:noFill/>
                    </a:lnB>
                  </a:tcPr>
                </a:tc>
                <a:tc>
                  <a:txBody>
                    <a:bodyPr/>
                    <a:lstStyle/>
                    <a:p>
                      <a:pPr algn="l" fontAlgn="ct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69266171"/>
                  </a:ext>
                </a:extLst>
              </a:tr>
              <a:tr h="376725">
                <a:tc>
                  <a:txBody>
                    <a:bodyPr/>
                    <a:lstStyle/>
                    <a:p>
                      <a:pPr algn="l" fontAlgn="ctr"/>
                      <a:r>
                        <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899" marR="6899" marT="689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2011</a:t>
                      </a:r>
                    </a:p>
                  </a:txBody>
                  <a:tcPr marL="6899" marR="6899" marT="689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2012</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2013</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2014</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2015</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2016</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2017</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2018</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2019</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2020</a:t>
                      </a:r>
                    </a:p>
                  </a:txBody>
                  <a:tcPr marL="6899" marR="6899" marT="689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755321"/>
                  </a:ext>
                </a:extLst>
              </a:tr>
              <a:tr h="1140877">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優勝</a:t>
                      </a:r>
                    </a:p>
                  </a:txBody>
                  <a:tcPr marL="6899" marR="6899" marT="689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福岡</a:t>
                      </a:r>
                    </a:p>
                  </a:txBody>
                  <a:tcPr marL="6899" marR="6899" marT="689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東京</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仙台</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福岡</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福岡</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札幌</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福岡</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福岡</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福岡</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福岡</a:t>
                      </a:r>
                    </a:p>
                  </a:txBody>
                  <a:tcPr marL="6899" marR="6899" marT="689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ja-JP" altLang="en-US" sz="2400" b="0" i="0" u="none" strike="noStrike">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8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札仙広福</a:t>
                      </a:r>
                    </a:p>
                  </a:txBody>
                  <a:tcPr marL="6899" marR="6899" marT="6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98891405"/>
                  </a:ext>
                </a:extLst>
              </a:tr>
              <a:tr h="1140877">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準優勝</a:t>
                      </a:r>
                    </a:p>
                  </a:txBody>
                  <a:tcPr marL="6899" marR="6899" marT="689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名古屋</a:t>
                      </a:r>
                    </a:p>
                  </a:txBody>
                  <a:tcPr marL="6899" marR="6899" marT="6899"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札幌</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東京</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大阪</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東京</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広島</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横浜</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広島</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東京</a:t>
                      </a:r>
                    </a:p>
                  </a:txBody>
                  <a:tcPr marL="6899" marR="6899" marT="689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24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rPr>
                        <a:t>東京</a:t>
                      </a:r>
                    </a:p>
                  </a:txBody>
                  <a:tcPr marL="6899" marR="6899" marT="6899"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l" fontAlgn="ct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899" marR="6899" marT="6899"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45018905"/>
                  </a:ext>
                </a:extLst>
              </a:tr>
            </a:tbl>
          </a:graphicData>
        </a:graphic>
      </p:graphicFrame>
      <p:sp>
        <p:nvSpPr>
          <p:cNvPr id="6" name="テキスト ボックス 5">
            <a:extLst>
              <a:ext uri="{FF2B5EF4-FFF2-40B4-BE49-F238E27FC236}">
                <a16:creationId xmlns:a16="http://schemas.microsoft.com/office/drawing/2014/main" id="{0B9D977F-FFD6-4DDD-B755-AC68380041D6}"/>
              </a:ext>
            </a:extLst>
          </p:cNvPr>
          <p:cNvSpPr txBox="1"/>
          <p:nvPr/>
        </p:nvSpPr>
        <p:spPr>
          <a:xfrm>
            <a:off x="395536" y="3924667"/>
            <a:ext cx="7272808" cy="2924944"/>
          </a:xfrm>
          <a:prstGeom prst="rect">
            <a:avLst/>
          </a:prstGeom>
          <a:solidFill>
            <a:schemeClr val="bg1"/>
          </a:solidFill>
        </p:spPr>
        <p:txBody>
          <a:bodyPr vert="eaVert" wrap="square" rtlCol="0">
            <a:spAutoFit/>
          </a:bodyPr>
          <a:lstStyle/>
          <a:p>
            <a:endParaRPr kumimoji="1" lang="ja-JP" altLang="en-US" dirty="0"/>
          </a:p>
        </p:txBody>
      </p:sp>
      <p:sp>
        <p:nvSpPr>
          <p:cNvPr id="7" name="AutoShape 26">
            <a:extLst>
              <a:ext uri="{FF2B5EF4-FFF2-40B4-BE49-F238E27FC236}">
                <a16:creationId xmlns:a16="http://schemas.microsoft.com/office/drawing/2014/main" id="{4B90BCB0-0560-4F02-9EFF-C5835A6E16A3}"/>
              </a:ext>
            </a:extLst>
          </p:cNvPr>
          <p:cNvSpPr>
            <a:spLocks noChangeArrowheads="1"/>
          </p:cNvSpPr>
          <p:nvPr/>
        </p:nvSpPr>
        <p:spPr bwMode="auto">
          <a:xfrm>
            <a:off x="142568" y="0"/>
            <a:ext cx="8912954" cy="6858000"/>
          </a:xfrm>
          <a:prstGeom prst="star24">
            <a:avLst>
              <a:gd name="adj" fmla="val 46787"/>
            </a:avLst>
          </a:prstGeom>
          <a:solidFill>
            <a:schemeClr val="accent5"/>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ts val="600"/>
              </a:spcBef>
              <a:buFontTx/>
              <a:buNone/>
            </a:pPr>
            <a:r>
              <a:rPr lang="ja-JP" altLang="en-US" sz="4400" dirty="0">
                <a:solidFill>
                  <a:srgbClr val="0070C0"/>
                </a:solidFill>
                <a:latin typeface="HGP創英角ｺﾞｼｯｸUB" panose="020B0900000000000000" pitchFamily="50" charset="-128"/>
                <a:ea typeface="HGP創英角ｺﾞｼｯｸUB" panose="020B0900000000000000" pitchFamily="50" charset="-128"/>
              </a:rPr>
              <a:t>札仙広福のチームが</a:t>
            </a:r>
            <a:endParaRPr lang="en-US" altLang="ja-JP" sz="4400" dirty="0">
              <a:solidFill>
                <a:srgbClr val="0070C0"/>
              </a:solidFill>
              <a:latin typeface="HGP創英角ｺﾞｼｯｸUB" panose="020B0900000000000000" pitchFamily="50" charset="-128"/>
              <a:ea typeface="HGP創英角ｺﾞｼｯｸUB" panose="020B0900000000000000" pitchFamily="50" charset="-128"/>
            </a:endParaRPr>
          </a:p>
          <a:p>
            <a:pPr algn="ctr">
              <a:lnSpc>
                <a:spcPct val="90000"/>
              </a:lnSpc>
              <a:spcBef>
                <a:spcPts val="0"/>
              </a:spcBef>
              <a:buFontTx/>
              <a:buNone/>
            </a:pPr>
            <a:r>
              <a:rPr lang="ja-JP" altLang="en-US" sz="4400" dirty="0">
                <a:solidFill>
                  <a:srgbClr val="0070C0"/>
                </a:solidFill>
                <a:latin typeface="HGP創英角ｺﾞｼｯｸUB" panose="020B0900000000000000" pitchFamily="50" charset="-128"/>
                <a:ea typeface="HGP創英角ｺﾞｼｯｸUB" panose="020B0900000000000000" pitchFamily="50" charset="-128"/>
              </a:rPr>
              <a:t>が強くなったのはなぜか？</a:t>
            </a:r>
            <a:endParaRPr lang="en-US" altLang="ja-JP" sz="4400" dirty="0">
              <a:solidFill>
                <a:srgbClr val="0070C0"/>
              </a:solidFill>
              <a:latin typeface="HGP創英角ｺﾞｼｯｸUB" panose="020B0900000000000000" pitchFamily="50" charset="-128"/>
              <a:ea typeface="HGP創英角ｺﾞｼｯｸUB" panose="020B0900000000000000" pitchFamily="50" charset="-128"/>
            </a:endParaRPr>
          </a:p>
          <a:p>
            <a:pPr algn="ctr">
              <a:spcBef>
                <a:spcPts val="600"/>
              </a:spcBef>
              <a:buFontTx/>
              <a:buNone/>
            </a:pPr>
            <a:r>
              <a:rPr lang="ja-JP" altLang="en-US" sz="4400" dirty="0">
                <a:solidFill>
                  <a:srgbClr val="002060"/>
                </a:solidFill>
                <a:latin typeface="HGP創英角ｺﾞｼｯｸUB" panose="020B0900000000000000" pitchFamily="50" charset="-128"/>
                <a:ea typeface="HGP創英角ｺﾞｼｯｸUB" panose="020B0900000000000000" pitchFamily="50" charset="-128"/>
              </a:rPr>
              <a:t>① 市場規模が十分大きいので</a:t>
            </a:r>
            <a:endParaRPr lang="en-US" altLang="ja-JP" sz="4400" dirty="0">
              <a:solidFill>
                <a:srgbClr val="002060"/>
              </a:solidFill>
              <a:latin typeface="HGP創英角ｺﾞｼｯｸUB" panose="020B0900000000000000" pitchFamily="50" charset="-128"/>
              <a:ea typeface="HGP創英角ｺﾞｼｯｸUB" panose="020B0900000000000000" pitchFamily="50" charset="-128"/>
            </a:endParaRPr>
          </a:p>
          <a:p>
            <a:pPr algn="ctr">
              <a:lnSpc>
                <a:spcPct val="90000"/>
              </a:lnSpc>
              <a:spcBef>
                <a:spcPts val="0"/>
              </a:spcBef>
              <a:buFontTx/>
              <a:buNone/>
            </a:pPr>
            <a:r>
              <a:rPr lang="ja-JP" altLang="en-US" sz="4400" dirty="0">
                <a:solidFill>
                  <a:srgbClr val="002060"/>
                </a:solidFill>
                <a:latin typeface="HGP創英角ｺﾞｼｯｸUB" panose="020B0900000000000000" pitchFamily="50" charset="-128"/>
                <a:ea typeface="HGP創英角ｺﾞｼｯｸUB" panose="020B0900000000000000" pitchFamily="50" charset="-128"/>
              </a:rPr>
              <a:t>必要な高い人件費を稼げる</a:t>
            </a:r>
            <a:endParaRPr lang="en-US" altLang="ja-JP" sz="4400" dirty="0">
              <a:solidFill>
                <a:srgbClr val="002060"/>
              </a:solidFill>
              <a:latin typeface="HGP創英角ｺﾞｼｯｸUB" panose="020B0900000000000000" pitchFamily="50" charset="-128"/>
              <a:ea typeface="HGP創英角ｺﾞｼｯｸUB" panose="020B0900000000000000" pitchFamily="50" charset="-128"/>
            </a:endParaRPr>
          </a:p>
          <a:p>
            <a:pPr algn="ctr">
              <a:spcBef>
                <a:spcPts val="600"/>
              </a:spcBef>
              <a:buFontTx/>
              <a:buNone/>
            </a:pPr>
            <a:r>
              <a:rPr lang="ja-JP" altLang="en-US" sz="4400" dirty="0">
                <a:solidFill>
                  <a:srgbClr val="0070C0"/>
                </a:solidFill>
                <a:latin typeface="HGP創英角ｺﾞｼｯｸUB" panose="020B0900000000000000" pitchFamily="50" charset="-128"/>
                <a:ea typeface="HGP創英角ｺﾞｼｯｸUB" panose="020B0900000000000000" pitchFamily="50" charset="-128"/>
              </a:rPr>
              <a:t>② 地方球団は袋小路ではない</a:t>
            </a:r>
            <a:endParaRPr lang="en-US" altLang="ja-JP" sz="4400" dirty="0">
              <a:solidFill>
                <a:srgbClr val="0070C0"/>
              </a:solidFill>
              <a:latin typeface="HGP創英角ｺﾞｼｯｸUB" panose="020B0900000000000000" pitchFamily="50" charset="-128"/>
              <a:ea typeface="HGP創英角ｺﾞｼｯｸUB" panose="020B0900000000000000" pitchFamily="50" charset="-128"/>
            </a:endParaRPr>
          </a:p>
          <a:p>
            <a:pPr algn="ctr">
              <a:lnSpc>
                <a:spcPct val="80000"/>
              </a:lnSpc>
              <a:spcBef>
                <a:spcPts val="0"/>
              </a:spcBef>
              <a:buFontTx/>
              <a:buNone/>
            </a:pPr>
            <a:r>
              <a:rPr lang="ja-JP" altLang="en-US" sz="4400" dirty="0">
                <a:solidFill>
                  <a:srgbClr val="0070C0"/>
                </a:solidFill>
                <a:latin typeface="HGP創英角ｺﾞｼｯｸUB" panose="020B0900000000000000" pitchFamily="50" charset="-128"/>
                <a:ea typeface="HGP創英角ｺﾞｼｯｸUB" panose="020B0900000000000000" pitchFamily="50" charset="-128"/>
              </a:rPr>
              <a:t>→ 世界とグローカルに往復できる</a:t>
            </a:r>
            <a:endParaRPr lang="en-US" altLang="ja-JP" sz="4400" dirty="0">
              <a:solidFill>
                <a:srgbClr val="0070C0"/>
              </a:solidFill>
              <a:latin typeface="HGP創英角ｺﾞｼｯｸUB" panose="020B0900000000000000" pitchFamily="50" charset="-128"/>
              <a:ea typeface="HGP創英角ｺﾞｼｯｸUB" panose="020B0900000000000000" pitchFamily="50" charset="-128"/>
            </a:endParaRPr>
          </a:p>
          <a:p>
            <a:pPr algn="ctr">
              <a:spcBef>
                <a:spcPts val="600"/>
              </a:spcBef>
              <a:buFontTx/>
              <a:buNone/>
            </a:pPr>
            <a:r>
              <a:rPr lang="ja-JP" altLang="en-US" sz="4400" dirty="0">
                <a:solidFill>
                  <a:srgbClr val="002060"/>
                </a:solidFill>
                <a:latin typeface="HGP創英角ｺﾞｼｯｸUB" panose="020B0900000000000000" pitchFamily="50" charset="-128"/>
                <a:ea typeface="HGP創英角ｺﾞｼｯｸUB" panose="020B0900000000000000" pitchFamily="50" charset="-128"/>
              </a:rPr>
              <a:t>③ 東名阪の球団は大市場に</a:t>
            </a:r>
            <a:endParaRPr lang="en-US" altLang="ja-JP" sz="4400" dirty="0">
              <a:solidFill>
                <a:srgbClr val="002060"/>
              </a:solidFill>
              <a:latin typeface="HGP創英角ｺﾞｼｯｸUB" panose="020B0900000000000000" pitchFamily="50" charset="-128"/>
              <a:ea typeface="HGP創英角ｺﾞｼｯｸUB" panose="020B0900000000000000" pitchFamily="50" charset="-128"/>
            </a:endParaRPr>
          </a:p>
          <a:p>
            <a:pPr algn="ctr">
              <a:lnSpc>
                <a:spcPct val="90000"/>
              </a:lnSpc>
              <a:spcBef>
                <a:spcPts val="0"/>
              </a:spcBef>
              <a:buFontTx/>
              <a:buNone/>
            </a:pPr>
            <a:r>
              <a:rPr lang="ja-JP" altLang="en-US" sz="4400" dirty="0">
                <a:solidFill>
                  <a:srgbClr val="002060"/>
                </a:solidFill>
                <a:latin typeface="HGP創英角ｺﾞｼｯｸUB" panose="020B0900000000000000" pitchFamily="50" charset="-128"/>
                <a:ea typeface="HGP創英角ｺﾞｼｯｸUB" panose="020B0900000000000000" pitchFamily="50" charset="-128"/>
              </a:rPr>
              <a:t>甘え経営革新が遅い</a:t>
            </a:r>
            <a:endParaRPr lang="en-US" altLang="ja-JP" sz="4400" dirty="0">
              <a:solidFill>
                <a:srgbClr val="0070C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549263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 calcmode="lin" valueType="num">
                                      <p:cBhvr>
                                        <p:cTn id="12" dur="500" fill="hold"/>
                                        <p:tgtEl>
                                          <p:spTgt spid="7">
                                            <p:bg/>
                                          </p:spTgt>
                                        </p:tgtEl>
                                        <p:attrNameLst>
                                          <p:attrName>ppt_w</p:attrName>
                                        </p:attrNameLst>
                                      </p:cBhvr>
                                      <p:tavLst>
                                        <p:tav tm="0">
                                          <p:val>
                                            <p:strVal val="2/3*#ppt_w"/>
                                          </p:val>
                                        </p:tav>
                                        <p:tav tm="100000">
                                          <p:val>
                                            <p:strVal val="#ppt_w"/>
                                          </p:val>
                                        </p:tav>
                                      </p:tavLst>
                                    </p:anim>
                                    <p:anim calcmode="lin" valueType="num">
                                      <p:cBhvr>
                                        <p:cTn id="13" dur="500" fill="hold"/>
                                        <p:tgtEl>
                                          <p:spTgt spid="7">
                                            <p:bg/>
                                          </p:spTgt>
                                        </p:tgtEl>
                                        <p:attrNameLst>
                                          <p:attrName>ppt_h</p:attrName>
                                        </p:attrNameLst>
                                      </p:cBhvr>
                                      <p:tavLst>
                                        <p:tav tm="0">
                                          <p:val>
                                            <p:strVal val="2/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272"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p:cTn id="18" dur="500" fill="hold"/>
                                        <p:tgtEl>
                                          <p:spTgt spid="7">
                                            <p:txEl>
                                              <p:pRg st="0" end="0"/>
                                            </p:txEl>
                                          </p:spTgt>
                                        </p:tgtEl>
                                        <p:attrNameLst>
                                          <p:attrName>ppt_w</p:attrName>
                                        </p:attrNameLst>
                                      </p:cBhvr>
                                      <p:tavLst>
                                        <p:tav tm="0">
                                          <p:val>
                                            <p:strVal val="2/3*#ppt_w"/>
                                          </p:val>
                                        </p:tav>
                                        <p:tav tm="100000">
                                          <p:val>
                                            <p:strVal val="#ppt_w"/>
                                          </p:val>
                                        </p:tav>
                                      </p:tavLst>
                                    </p:anim>
                                    <p:anim calcmode="lin" valueType="num">
                                      <p:cBhvr>
                                        <p:cTn id="19" dur="500" fill="hold"/>
                                        <p:tgtEl>
                                          <p:spTgt spid="7">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272"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p:cTn id="24" dur="500" fill="hold"/>
                                        <p:tgtEl>
                                          <p:spTgt spid="7">
                                            <p:txEl>
                                              <p:pRg st="1" end="1"/>
                                            </p:txEl>
                                          </p:spTgt>
                                        </p:tgtEl>
                                        <p:attrNameLst>
                                          <p:attrName>ppt_w</p:attrName>
                                        </p:attrNameLst>
                                      </p:cBhvr>
                                      <p:tavLst>
                                        <p:tav tm="0">
                                          <p:val>
                                            <p:strVal val="2/3*#ppt_w"/>
                                          </p:val>
                                        </p:tav>
                                        <p:tav tm="100000">
                                          <p:val>
                                            <p:strVal val="#ppt_w"/>
                                          </p:val>
                                        </p:tav>
                                      </p:tavLst>
                                    </p:anim>
                                    <p:anim calcmode="lin" valueType="num">
                                      <p:cBhvr>
                                        <p:cTn id="25" dur="500" fill="hold"/>
                                        <p:tgtEl>
                                          <p:spTgt spid="7">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272"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p:cTn id="30" dur="500" fill="hold"/>
                                        <p:tgtEl>
                                          <p:spTgt spid="7">
                                            <p:txEl>
                                              <p:pRg st="2" end="2"/>
                                            </p:txEl>
                                          </p:spTgt>
                                        </p:tgtEl>
                                        <p:attrNameLst>
                                          <p:attrName>ppt_w</p:attrName>
                                        </p:attrNameLst>
                                      </p:cBhvr>
                                      <p:tavLst>
                                        <p:tav tm="0">
                                          <p:val>
                                            <p:strVal val="2/3*#ppt_w"/>
                                          </p:val>
                                        </p:tav>
                                        <p:tav tm="100000">
                                          <p:val>
                                            <p:strVal val="#ppt_w"/>
                                          </p:val>
                                        </p:tav>
                                      </p:tavLst>
                                    </p:anim>
                                    <p:anim calcmode="lin" valueType="num">
                                      <p:cBhvr>
                                        <p:cTn id="31" dur="500" fill="hold"/>
                                        <p:tgtEl>
                                          <p:spTgt spid="7">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272" fill="hold" grpId="0"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 calcmode="lin" valueType="num">
                                      <p:cBhvr>
                                        <p:cTn id="36" dur="500" fill="hold"/>
                                        <p:tgtEl>
                                          <p:spTgt spid="7">
                                            <p:txEl>
                                              <p:pRg st="3" end="3"/>
                                            </p:txEl>
                                          </p:spTgt>
                                        </p:tgtEl>
                                        <p:attrNameLst>
                                          <p:attrName>ppt_w</p:attrName>
                                        </p:attrNameLst>
                                      </p:cBhvr>
                                      <p:tavLst>
                                        <p:tav tm="0">
                                          <p:val>
                                            <p:strVal val="2/3*#ppt_w"/>
                                          </p:val>
                                        </p:tav>
                                        <p:tav tm="100000">
                                          <p:val>
                                            <p:strVal val="#ppt_w"/>
                                          </p:val>
                                        </p:tav>
                                      </p:tavLst>
                                    </p:anim>
                                    <p:anim calcmode="lin" valueType="num">
                                      <p:cBhvr>
                                        <p:cTn id="37" dur="500" fill="hold"/>
                                        <p:tgtEl>
                                          <p:spTgt spid="7">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272"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 calcmode="lin" valueType="num">
                                      <p:cBhvr>
                                        <p:cTn id="42" dur="500" fill="hold"/>
                                        <p:tgtEl>
                                          <p:spTgt spid="7">
                                            <p:txEl>
                                              <p:pRg st="4" end="4"/>
                                            </p:txEl>
                                          </p:spTgt>
                                        </p:tgtEl>
                                        <p:attrNameLst>
                                          <p:attrName>ppt_w</p:attrName>
                                        </p:attrNameLst>
                                      </p:cBhvr>
                                      <p:tavLst>
                                        <p:tav tm="0">
                                          <p:val>
                                            <p:strVal val="2/3*#ppt_w"/>
                                          </p:val>
                                        </p:tav>
                                        <p:tav tm="100000">
                                          <p:val>
                                            <p:strVal val="#ppt_w"/>
                                          </p:val>
                                        </p:tav>
                                      </p:tavLst>
                                    </p:anim>
                                    <p:anim calcmode="lin" valueType="num">
                                      <p:cBhvr>
                                        <p:cTn id="43" dur="500" fill="hold"/>
                                        <p:tgtEl>
                                          <p:spTgt spid="7">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272" fill="hold" grpId="0" nodeType="click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 calcmode="lin" valueType="num">
                                      <p:cBhvr>
                                        <p:cTn id="48" dur="500" fill="hold"/>
                                        <p:tgtEl>
                                          <p:spTgt spid="7">
                                            <p:txEl>
                                              <p:pRg st="5" end="5"/>
                                            </p:txEl>
                                          </p:spTgt>
                                        </p:tgtEl>
                                        <p:attrNameLst>
                                          <p:attrName>ppt_w</p:attrName>
                                        </p:attrNameLst>
                                      </p:cBhvr>
                                      <p:tavLst>
                                        <p:tav tm="0">
                                          <p:val>
                                            <p:strVal val="2/3*#ppt_w"/>
                                          </p:val>
                                        </p:tav>
                                        <p:tav tm="100000">
                                          <p:val>
                                            <p:strVal val="#ppt_w"/>
                                          </p:val>
                                        </p:tav>
                                      </p:tavLst>
                                    </p:anim>
                                    <p:anim calcmode="lin" valueType="num">
                                      <p:cBhvr>
                                        <p:cTn id="49" dur="500" fill="hold"/>
                                        <p:tgtEl>
                                          <p:spTgt spid="7">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272" fill="hold" grpId="0" nodeType="clickEffect">
                                  <p:stCondLst>
                                    <p:cond delay="0"/>
                                  </p:stCondLst>
                                  <p:childTnLst>
                                    <p:set>
                                      <p:cBhvr>
                                        <p:cTn id="53" dur="1" fill="hold">
                                          <p:stCondLst>
                                            <p:cond delay="0"/>
                                          </p:stCondLst>
                                        </p:cTn>
                                        <p:tgtEl>
                                          <p:spTgt spid="7">
                                            <p:txEl>
                                              <p:pRg st="6" end="6"/>
                                            </p:txEl>
                                          </p:spTgt>
                                        </p:tgtEl>
                                        <p:attrNameLst>
                                          <p:attrName>style.visibility</p:attrName>
                                        </p:attrNameLst>
                                      </p:cBhvr>
                                      <p:to>
                                        <p:strVal val="visible"/>
                                      </p:to>
                                    </p:set>
                                    <p:anim calcmode="lin" valueType="num">
                                      <p:cBhvr>
                                        <p:cTn id="54" dur="500" fill="hold"/>
                                        <p:tgtEl>
                                          <p:spTgt spid="7">
                                            <p:txEl>
                                              <p:pRg st="6" end="6"/>
                                            </p:txEl>
                                          </p:spTgt>
                                        </p:tgtEl>
                                        <p:attrNameLst>
                                          <p:attrName>ppt_w</p:attrName>
                                        </p:attrNameLst>
                                      </p:cBhvr>
                                      <p:tavLst>
                                        <p:tav tm="0">
                                          <p:val>
                                            <p:strVal val="2/3*#ppt_w"/>
                                          </p:val>
                                        </p:tav>
                                        <p:tav tm="100000">
                                          <p:val>
                                            <p:strVal val="#ppt_w"/>
                                          </p:val>
                                        </p:tav>
                                      </p:tavLst>
                                    </p:anim>
                                    <p:anim calcmode="lin" valueType="num">
                                      <p:cBhvr>
                                        <p:cTn id="55" dur="500" fill="hold"/>
                                        <p:tgtEl>
                                          <p:spTgt spid="7">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272" fill="hold" grpId="0" nodeType="clickEffect">
                                  <p:stCondLst>
                                    <p:cond delay="0"/>
                                  </p:stCondLst>
                                  <p:childTnLst>
                                    <p:set>
                                      <p:cBhvr>
                                        <p:cTn id="59" dur="1" fill="hold">
                                          <p:stCondLst>
                                            <p:cond delay="0"/>
                                          </p:stCondLst>
                                        </p:cTn>
                                        <p:tgtEl>
                                          <p:spTgt spid="7">
                                            <p:txEl>
                                              <p:pRg st="7" end="7"/>
                                            </p:txEl>
                                          </p:spTgt>
                                        </p:tgtEl>
                                        <p:attrNameLst>
                                          <p:attrName>style.visibility</p:attrName>
                                        </p:attrNameLst>
                                      </p:cBhvr>
                                      <p:to>
                                        <p:strVal val="visible"/>
                                      </p:to>
                                    </p:set>
                                    <p:anim calcmode="lin" valueType="num">
                                      <p:cBhvr>
                                        <p:cTn id="60" dur="500" fill="hold"/>
                                        <p:tgtEl>
                                          <p:spTgt spid="7">
                                            <p:txEl>
                                              <p:pRg st="7" end="7"/>
                                            </p:txEl>
                                          </p:spTgt>
                                        </p:tgtEl>
                                        <p:attrNameLst>
                                          <p:attrName>ppt_w</p:attrName>
                                        </p:attrNameLst>
                                      </p:cBhvr>
                                      <p:tavLst>
                                        <p:tav tm="0">
                                          <p:val>
                                            <p:strVal val="2/3*#ppt_w"/>
                                          </p:val>
                                        </p:tav>
                                        <p:tav tm="100000">
                                          <p:val>
                                            <p:strVal val="#ppt_w"/>
                                          </p:val>
                                        </p:tav>
                                      </p:tavLst>
                                    </p:anim>
                                    <p:anim calcmode="lin" valueType="num">
                                      <p:cBhvr>
                                        <p:cTn id="61" dur="500" fill="hold"/>
                                        <p:tgtEl>
                                          <p:spTgt spid="7">
                                            <p:txEl>
                                              <p:pRg st="7" end="7"/>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図 1">
            <a:extLst>
              <a:ext uri="{FF2B5EF4-FFF2-40B4-BE49-F238E27FC236}">
                <a16:creationId xmlns:a16="http://schemas.microsoft.com/office/drawing/2014/main" id="{C15E59CE-1ABE-42D7-9772-1635C7DC4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1233488"/>
            <a:ext cx="9064625" cy="524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4">
            <a:extLst>
              <a:ext uri="{FF2B5EF4-FFF2-40B4-BE49-F238E27FC236}">
                <a16:creationId xmlns:a16="http://schemas.microsoft.com/office/drawing/2014/main" id="{9AD82728-70D9-41A1-9570-7683FA038EDF}"/>
              </a:ext>
            </a:extLst>
          </p:cNvPr>
          <p:cNvSpPr>
            <a:spLocks noChangeArrowheads="1"/>
          </p:cNvSpPr>
          <p:nvPr/>
        </p:nvSpPr>
        <p:spPr bwMode="auto">
          <a:xfrm>
            <a:off x="5153037" y="5680075"/>
            <a:ext cx="182562" cy="576263"/>
          </a:xfrm>
          <a:prstGeom prst="rect">
            <a:avLst/>
          </a:prstGeom>
          <a:noFill/>
          <a:ln w="1905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22535" name="楕円 11">
            <a:extLst>
              <a:ext uri="{FF2B5EF4-FFF2-40B4-BE49-F238E27FC236}">
                <a16:creationId xmlns:a16="http://schemas.microsoft.com/office/drawing/2014/main" id="{E664BC57-2E23-4547-BAB5-FA8238F77EBB}"/>
              </a:ext>
            </a:extLst>
          </p:cNvPr>
          <p:cNvSpPr>
            <a:spLocks noChangeArrowheads="1"/>
          </p:cNvSpPr>
          <p:nvPr/>
        </p:nvSpPr>
        <p:spPr bwMode="auto">
          <a:xfrm>
            <a:off x="2636838" y="2349500"/>
            <a:ext cx="300037" cy="225425"/>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22536" name="Rectangle 4">
            <a:extLst>
              <a:ext uri="{FF2B5EF4-FFF2-40B4-BE49-F238E27FC236}">
                <a16:creationId xmlns:a16="http://schemas.microsoft.com/office/drawing/2014/main" id="{4FE426DC-7585-42D1-9715-D6CFE8CA94D0}"/>
              </a:ext>
            </a:extLst>
          </p:cNvPr>
          <p:cNvSpPr>
            <a:spLocks noChangeArrowheads="1"/>
          </p:cNvSpPr>
          <p:nvPr/>
        </p:nvSpPr>
        <p:spPr bwMode="auto">
          <a:xfrm>
            <a:off x="2705100" y="5668963"/>
            <a:ext cx="182563" cy="576262"/>
          </a:xfrm>
          <a:prstGeom prst="rect">
            <a:avLst/>
          </a:prstGeom>
          <a:noFill/>
          <a:ln w="1905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22537" name="Rectangle 3">
            <a:extLst>
              <a:ext uri="{FF2B5EF4-FFF2-40B4-BE49-F238E27FC236}">
                <a16:creationId xmlns:a16="http://schemas.microsoft.com/office/drawing/2014/main" id="{5820AD6A-2887-4350-98EE-38EB6B4854FB}"/>
              </a:ext>
            </a:extLst>
          </p:cNvPr>
          <p:cNvSpPr>
            <a:spLocks noChangeArrowheads="1"/>
          </p:cNvSpPr>
          <p:nvPr/>
        </p:nvSpPr>
        <p:spPr bwMode="auto">
          <a:xfrm>
            <a:off x="0" y="46831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1430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2286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3429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457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9144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1371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1828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2286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FontTx/>
              <a:buNone/>
            </a:pPr>
            <a:r>
              <a:rPr lang="ja-JP" altLang="en-US" sz="4800" dirty="0">
                <a:solidFill>
                  <a:schemeClr val="tx2"/>
                </a:solidFill>
                <a:latin typeface="HG創英角ｺﾞｼｯｸUB" panose="020B0909000000000000" pitchFamily="49" charset="-128"/>
                <a:ea typeface="HG創英角ｺﾞｼｯｸUB" panose="020B0909000000000000" pitchFamily="49" charset="-128"/>
              </a:rPr>
              <a:t>生活が楽なのはどの都道府県？</a:t>
            </a:r>
          </a:p>
          <a:p>
            <a:pPr algn="ctr" eaLnBrk="1" hangingPunct="1">
              <a:lnSpc>
                <a:spcPct val="85000"/>
              </a:lnSpc>
              <a:spcBef>
                <a:spcPct val="0"/>
              </a:spcBef>
              <a:buFontTx/>
              <a:buNone/>
            </a:pPr>
            <a:r>
              <a:rPr lang="ja-JP" altLang="en-US" sz="3600" dirty="0">
                <a:solidFill>
                  <a:srgbClr val="000000"/>
                </a:solidFill>
                <a:latin typeface="HG創英角ｺﾞｼｯｸUB" panose="020B0909000000000000" pitchFamily="49" charset="-128"/>
                <a:ea typeface="HG創英角ｺﾞｼｯｸUB" panose="020B0909000000000000" pitchFamily="49" charset="-128"/>
              </a:rPr>
              <a:t>地方</a:t>
            </a:r>
            <a:r>
              <a:rPr lang="ja-JP" altLang="ja-JP" sz="3600" dirty="0">
                <a:solidFill>
                  <a:srgbClr val="000000"/>
                </a:solidFill>
                <a:latin typeface="HG創英角ｺﾞｼｯｸUB" panose="020B0909000000000000" pitchFamily="49" charset="-128"/>
                <a:ea typeface="HG創英角ｺﾞｼｯｸUB" panose="020B0909000000000000" pitchFamily="49" charset="-128"/>
              </a:rPr>
              <a:t>･</a:t>
            </a:r>
            <a:r>
              <a:rPr lang="ja-JP" altLang="en-US" sz="3600" dirty="0">
                <a:solidFill>
                  <a:srgbClr val="000000"/>
                </a:solidFill>
                <a:latin typeface="HG創英角ｺﾞｼｯｸUB" panose="020B0909000000000000" pitchFamily="49" charset="-128"/>
                <a:ea typeface="HG創英角ｺﾞｼｯｸUB" panose="020B0909000000000000" pitchFamily="49" charset="-128"/>
              </a:rPr>
              <a:t>大阪･東京</a:t>
            </a:r>
            <a:r>
              <a:rPr lang="en-US" altLang="ja-JP" sz="3600" dirty="0">
                <a:solidFill>
                  <a:srgbClr val="000000"/>
                </a:solidFill>
                <a:latin typeface="HG創英角ｺﾞｼｯｸUB" panose="020B0909000000000000" pitchFamily="49" charset="-128"/>
                <a:ea typeface="HG創英角ｺﾞｼｯｸUB" panose="020B0909000000000000" pitchFamily="49" charset="-128"/>
              </a:rPr>
              <a:t>､</a:t>
            </a:r>
            <a:r>
              <a:rPr lang="ja-JP" altLang="en-US" sz="3600" dirty="0">
                <a:solidFill>
                  <a:srgbClr val="000000"/>
                </a:solidFill>
                <a:latin typeface="HG創英角ｺﾞｼｯｸUB" panose="020B0909000000000000" pitchFamily="49" charset="-128"/>
                <a:ea typeface="HG創英角ｺﾞｼｯｸUB" panose="020B0909000000000000" pitchFamily="49" charset="-128"/>
              </a:rPr>
              <a:t>生活保護率が低いのは？</a:t>
            </a:r>
            <a:endParaRPr lang="ja-JP" altLang="ja-JP" sz="3600" dirty="0"/>
          </a:p>
          <a:p>
            <a:pPr algn="ctr" eaLnBrk="1" hangingPunct="1">
              <a:lnSpc>
                <a:spcPct val="85000"/>
              </a:lnSpc>
              <a:spcBef>
                <a:spcPct val="0"/>
              </a:spcBef>
              <a:buFontTx/>
              <a:buNone/>
            </a:pPr>
            <a:endParaRPr lang="ja-JP" altLang="en-US" sz="3600" dirty="0">
              <a:solidFill>
                <a:schemeClr val="tx2"/>
              </a:solidFill>
              <a:latin typeface="HG創英角ｺﾞｼｯｸUB" panose="020B0909000000000000" pitchFamily="49" charset="-128"/>
              <a:ea typeface="HG創英角ｺﾞｼｯｸUB" panose="020B0909000000000000" pitchFamily="49" charset="-128"/>
            </a:endParaRPr>
          </a:p>
        </p:txBody>
      </p:sp>
      <p:sp>
        <p:nvSpPr>
          <p:cNvPr id="10" name="楕円 11">
            <a:extLst>
              <a:ext uri="{FF2B5EF4-FFF2-40B4-BE49-F238E27FC236}">
                <a16:creationId xmlns:a16="http://schemas.microsoft.com/office/drawing/2014/main" id="{58EBC77D-DAF2-4FA5-B7E3-6FFDDA1593A6}"/>
              </a:ext>
            </a:extLst>
          </p:cNvPr>
          <p:cNvSpPr>
            <a:spLocks noChangeArrowheads="1"/>
          </p:cNvSpPr>
          <p:nvPr/>
        </p:nvSpPr>
        <p:spPr bwMode="auto">
          <a:xfrm>
            <a:off x="5105240" y="2339479"/>
            <a:ext cx="300037" cy="225425"/>
          </a:xfrm>
          <a:prstGeom prst="ellipse">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8" name="AutoShape 4">
            <a:extLst>
              <a:ext uri="{FF2B5EF4-FFF2-40B4-BE49-F238E27FC236}">
                <a16:creationId xmlns:a16="http://schemas.microsoft.com/office/drawing/2014/main" id="{F3BB08F0-9C44-4812-91C4-4B11C382455C}"/>
              </a:ext>
            </a:extLst>
          </p:cNvPr>
          <p:cNvSpPr>
            <a:spLocks noChangeArrowheads="1"/>
          </p:cNvSpPr>
          <p:nvPr/>
        </p:nvSpPr>
        <p:spPr bwMode="auto">
          <a:xfrm>
            <a:off x="3234227" y="5677840"/>
            <a:ext cx="180000" cy="566828"/>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9" name="楕円 11">
            <a:extLst>
              <a:ext uri="{FF2B5EF4-FFF2-40B4-BE49-F238E27FC236}">
                <a16:creationId xmlns:a16="http://schemas.microsoft.com/office/drawing/2014/main" id="{F2E221FF-44E6-4F41-8883-1D85B42697DF}"/>
              </a:ext>
            </a:extLst>
          </p:cNvPr>
          <p:cNvSpPr>
            <a:spLocks noChangeArrowheads="1"/>
          </p:cNvSpPr>
          <p:nvPr/>
        </p:nvSpPr>
        <p:spPr bwMode="auto">
          <a:xfrm>
            <a:off x="3178681" y="5085184"/>
            <a:ext cx="300037" cy="225425"/>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b="1" dirty="0">
              <a:solidFill>
                <a:srgbClr val="CC0000"/>
              </a:solidFill>
              <a:ea typeface="HGP創英角ﾎﾟｯﾌﾟ体" panose="040B0A00000000000000" pitchFamily="50" charset="-128"/>
            </a:endParaRPr>
          </a:p>
        </p:txBody>
      </p:sp>
    </p:spTree>
    <p:extLst>
      <p:ext uri="{BB962C8B-B14F-4D97-AF65-F5344CB8AC3E}">
        <p14:creationId xmlns:p14="http://schemas.microsoft.com/office/powerpoint/2010/main" val="37757508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5"/>
                                        </p:tgtEl>
                                        <p:attrNameLst>
                                          <p:attrName>style.visibility</p:attrName>
                                        </p:attrNameLst>
                                      </p:cBhvr>
                                      <p:to>
                                        <p:strVal val="visible"/>
                                      </p:to>
                                    </p:set>
                                    <p:animEffect transition="in" filter="fade">
                                      <p:cBhvr>
                                        <p:cTn id="12" dur="500"/>
                                        <p:tgtEl>
                                          <p:spTgt spid="2253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fade">
                                      <p:cBhvr>
                                        <p:cTn id="15" dur="500"/>
                                        <p:tgtEl>
                                          <p:spTgt spid="225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533"/>
                                        </p:tgtEl>
                                        <p:attrNameLst>
                                          <p:attrName>style.visibility</p:attrName>
                                        </p:attrNameLst>
                                      </p:cBhvr>
                                      <p:to>
                                        <p:strVal val="visible"/>
                                      </p:to>
                                    </p:set>
                                    <p:animEffect transition="in" filter="fade">
                                      <p:cBhvr>
                                        <p:cTn id="20" dur="500"/>
                                        <p:tgtEl>
                                          <p:spTgt spid="225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5" grpId="0" animBg="1"/>
      <p:bldP spid="22536" grpId="0" animBg="1"/>
      <p:bldP spid="10"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5">
            <a:extLst>
              <a:ext uri="{FF2B5EF4-FFF2-40B4-BE49-F238E27FC236}">
                <a16:creationId xmlns:a16="http://schemas.microsoft.com/office/drawing/2014/main" id="{667EB4E5-AB01-4264-8888-1BC91D0A58BD}"/>
              </a:ext>
            </a:extLst>
          </p:cNvPr>
          <p:cNvSpPr>
            <a:spLocks noChangeArrowheads="1"/>
          </p:cNvSpPr>
          <p:nvPr/>
        </p:nvSpPr>
        <p:spPr bwMode="auto">
          <a:xfrm>
            <a:off x="0" y="4445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昭和は“７回裏で試合終了”だった</a:t>
            </a:r>
            <a:endParaRPr lang="ja-JP" altLang="en-US" dirty="0">
              <a:solidFill>
                <a:schemeClr val="tx2"/>
              </a:solidFill>
              <a:latin typeface="HGP創英角ｺﾞｼｯｸUB" panose="020B0900000000000000" pitchFamily="50" charset="-128"/>
              <a:ea typeface="HGP創英角ｺﾞｼｯｸUB" panose="020B0900000000000000" pitchFamily="50" charset="-128"/>
            </a:endParaRPr>
          </a:p>
        </p:txBody>
      </p:sp>
      <p:sp>
        <p:nvSpPr>
          <p:cNvPr id="3530781" name="Text Box 29">
            <a:extLst>
              <a:ext uri="{FF2B5EF4-FFF2-40B4-BE49-F238E27FC236}">
                <a16:creationId xmlns:a16="http://schemas.microsoft.com/office/drawing/2014/main" id="{8B434A96-4A1F-433D-AD85-BA7E2992CE83}"/>
              </a:ext>
            </a:extLst>
          </p:cNvPr>
          <p:cNvSpPr txBox="1">
            <a:spLocks noChangeArrowheads="1"/>
          </p:cNvSpPr>
          <p:nvPr/>
        </p:nvSpPr>
        <p:spPr bwMode="auto">
          <a:xfrm>
            <a:off x="306388" y="1125538"/>
            <a:ext cx="865187" cy="584200"/>
          </a:xfrm>
          <a:prstGeom prst="rect">
            <a:avLst/>
          </a:prstGeom>
          <a:solidFill>
            <a:srgbClr val="FFFFCC"/>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１回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38" name="Text Box 29">
            <a:extLst>
              <a:ext uri="{FF2B5EF4-FFF2-40B4-BE49-F238E27FC236}">
                <a16:creationId xmlns:a16="http://schemas.microsoft.com/office/drawing/2014/main" id="{6DF9531C-9801-4E96-9BFD-03E7F1DFCFA9}"/>
              </a:ext>
            </a:extLst>
          </p:cNvPr>
          <p:cNvSpPr txBox="1">
            <a:spLocks noChangeArrowheads="1"/>
          </p:cNvSpPr>
          <p:nvPr/>
        </p:nvSpPr>
        <p:spPr bwMode="auto">
          <a:xfrm>
            <a:off x="300038" y="1844675"/>
            <a:ext cx="865187" cy="1692275"/>
          </a:xfrm>
          <a:prstGeom prst="rect">
            <a:avLst/>
          </a:prstGeom>
          <a:solidFill>
            <a:srgbClr val="FFFFCC"/>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5" name="Text Box 29">
            <a:extLst>
              <a:ext uri="{FF2B5EF4-FFF2-40B4-BE49-F238E27FC236}">
                <a16:creationId xmlns:a16="http://schemas.microsoft.com/office/drawing/2014/main" id="{968DE2E6-3152-4D9D-8D21-D7545F559C5D}"/>
              </a:ext>
            </a:extLst>
          </p:cNvPr>
          <p:cNvSpPr txBox="1">
            <a:spLocks noChangeArrowheads="1"/>
          </p:cNvSpPr>
          <p:nvPr/>
        </p:nvSpPr>
        <p:spPr bwMode="auto">
          <a:xfrm>
            <a:off x="296863" y="3644900"/>
            <a:ext cx="863600" cy="1692275"/>
          </a:xfrm>
          <a:prstGeom prst="rect">
            <a:avLst/>
          </a:prstGeom>
          <a:solidFill>
            <a:srgbClr val="FFFFCC"/>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１０歳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6" name="Text Box 29">
            <a:extLst>
              <a:ext uri="{FF2B5EF4-FFF2-40B4-BE49-F238E27FC236}">
                <a16:creationId xmlns:a16="http://schemas.microsoft.com/office/drawing/2014/main" id="{37C7B36D-E478-48F8-885A-AC82E46D4025}"/>
              </a:ext>
            </a:extLst>
          </p:cNvPr>
          <p:cNvSpPr txBox="1">
            <a:spLocks noChangeArrowheads="1"/>
          </p:cNvSpPr>
          <p:nvPr/>
        </p:nvSpPr>
        <p:spPr bwMode="auto">
          <a:xfrm>
            <a:off x="1243013" y="1125538"/>
            <a:ext cx="863600" cy="584200"/>
          </a:xfrm>
          <a:prstGeom prst="rect">
            <a:avLst/>
          </a:prstGeom>
          <a:solidFill>
            <a:srgbClr val="FFFF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２回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7" name="Text Box 29">
            <a:extLst>
              <a:ext uri="{FF2B5EF4-FFF2-40B4-BE49-F238E27FC236}">
                <a16:creationId xmlns:a16="http://schemas.microsoft.com/office/drawing/2014/main" id="{043C1307-28BB-4407-BE90-383012E01038}"/>
              </a:ext>
            </a:extLst>
          </p:cNvPr>
          <p:cNvSpPr txBox="1">
            <a:spLocks noChangeArrowheads="1"/>
          </p:cNvSpPr>
          <p:nvPr/>
        </p:nvSpPr>
        <p:spPr bwMode="auto">
          <a:xfrm>
            <a:off x="1236663" y="1844675"/>
            <a:ext cx="863600" cy="1692275"/>
          </a:xfrm>
          <a:prstGeom prst="rect">
            <a:avLst/>
          </a:prstGeom>
          <a:solidFill>
            <a:srgbClr val="FFFF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１５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8" name="Text Box 29">
            <a:extLst>
              <a:ext uri="{FF2B5EF4-FFF2-40B4-BE49-F238E27FC236}">
                <a16:creationId xmlns:a16="http://schemas.microsoft.com/office/drawing/2014/main" id="{007DEDE3-0D40-458A-ACD0-744850F615F3}"/>
              </a:ext>
            </a:extLst>
          </p:cNvPr>
          <p:cNvSpPr txBox="1">
            <a:spLocks noChangeArrowheads="1"/>
          </p:cNvSpPr>
          <p:nvPr/>
        </p:nvSpPr>
        <p:spPr bwMode="auto">
          <a:xfrm>
            <a:off x="1233488" y="3644900"/>
            <a:ext cx="863600" cy="1692275"/>
          </a:xfrm>
          <a:prstGeom prst="rect">
            <a:avLst/>
          </a:prstGeom>
          <a:solidFill>
            <a:srgbClr val="FFFF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２０歳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9" name="Text Box 29">
            <a:extLst>
              <a:ext uri="{FF2B5EF4-FFF2-40B4-BE49-F238E27FC236}">
                <a16:creationId xmlns:a16="http://schemas.microsoft.com/office/drawing/2014/main" id="{A9264556-4B8B-43F0-9DB7-DA13FF21BD9A}"/>
              </a:ext>
            </a:extLst>
          </p:cNvPr>
          <p:cNvSpPr txBox="1">
            <a:spLocks noChangeArrowheads="1"/>
          </p:cNvSpPr>
          <p:nvPr/>
        </p:nvSpPr>
        <p:spPr bwMode="auto">
          <a:xfrm>
            <a:off x="2189163" y="1125538"/>
            <a:ext cx="863600" cy="584200"/>
          </a:xfrm>
          <a:prstGeom prst="rect">
            <a:avLst/>
          </a:prstGeom>
          <a:solidFill>
            <a:srgbClr val="FFCC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３回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0" name="Text Box 29">
            <a:extLst>
              <a:ext uri="{FF2B5EF4-FFF2-40B4-BE49-F238E27FC236}">
                <a16:creationId xmlns:a16="http://schemas.microsoft.com/office/drawing/2014/main" id="{F186D485-5247-4AC7-81D5-0F05EF065CC7}"/>
              </a:ext>
            </a:extLst>
          </p:cNvPr>
          <p:cNvSpPr txBox="1">
            <a:spLocks noChangeArrowheads="1"/>
          </p:cNvSpPr>
          <p:nvPr/>
        </p:nvSpPr>
        <p:spPr bwMode="auto">
          <a:xfrm>
            <a:off x="2182813" y="1844675"/>
            <a:ext cx="863600" cy="1692275"/>
          </a:xfrm>
          <a:prstGeom prst="rect">
            <a:avLst/>
          </a:prstGeom>
          <a:solidFill>
            <a:srgbClr val="FFCC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２５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1" name="Text Box 29">
            <a:extLst>
              <a:ext uri="{FF2B5EF4-FFF2-40B4-BE49-F238E27FC236}">
                <a16:creationId xmlns:a16="http://schemas.microsoft.com/office/drawing/2014/main" id="{BCB695C6-EDE1-4A51-A082-8B1A44D6D07E}"/>
              </a:ext>
            </a:extLst>
          </p:cNvPr>
          <p:cNvSpPr txBox="1">
            <a:spLocks noChangeArrowheads="1"/>
          </p:cNvSpPr>
          <p:nvPr/>
        </p:nvSpPr>
        <p:spPr bwMode="auto">
          <a:xfrm>
            <a:off x="2179638" y="3644900"/>
            <a:ext cx="863600" cy="1692275"/>
          </a:xfrm>
          <a:prstGeom prst="rect">
            <a:avLst/>
          </a:prstGeom>
          <a:solidFill>
            <a:srgbClr val="FFCC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３０歳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2" name="Text Box 29">
            <a:extLst>
              <a:ext uri="{FF2B5EF4-FFF2-40B4-BE49-F238E27FC236}">
                <a16:creationId xmlns:a16="http://schemas.microsoft.com/office/drawing/2014/main" id="{1BFD4AC8-0425-4F23-BB22-0F3EE6C585C1}"/>
              </a:ext>
            </a:extLst>
          </p:cNvPr>
          <p:cNvSpPr txBox="1">
            <a:spLocks noChangeArrowheads="1"/>
          </p:cNvSpPr>
          <p:nvPr/>
        </p:nvSpPr>
        <p:spPr bwMode="auto">
          <a:xfrm>
            <a:off x="3125788" y="1125538"/>
            <a:ext cx="863600" cy="584200"/>
          </a:xfrm>
          <a:prstGeom prst="rect">
            <a:avLst/>
          </a:prstGeom>
          <a:solidFill>
            <a:srgbClr val="FFCC66"/>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４回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3" name="Text Box 29">
            <a:extLst>
              <a:ext uri="{FF2B5EF4-FFF2-40B4-BE49-F238E27FC236}">
                <a16:creationId xmlns:a16="http://schemas.microsoft.com/office/drawing/2014/main" id="{624F5275-B244-4EE5-9483-A73F09D609C8}"/>
              </a:ext>
            </a:extLst>
          </p:cNvPr>
          <p:cNvSpPr txBox="1">
            <a:spLocks noChangeArrowheads="1"/>
          </p:cNvSpPr>
          <p:nvPr/>
        </p:nvSpPr>
        <p:spPr bwMode="auto">
          <a:xfrm>
            <a:off x="3119438" y="1844675"/>
            <a:ext cx="863600" cy="1692275"/>
          </a:xfrm>
          <a:prstGeom prst="rect">
            <a:avLst/>
          </a:prstGeom>
          <a:solidFill>
            <a:srgbClr val="FFCC66"/>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３５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4" name="Text Box 29">
            <a:extLst>
              <a:ext uri="{FF2B5EF4-FFF2-40B4-BE49-F238E27FC236}">
                <a16:creationId xmlns:a16="http://schemas.microsoft.com/office/drawing/2014/main" id="{44971BEB-934C-4292-8C04-344350845B0C}"/>
              </a:ext>
            </a:extLst>
          </p:cNvPr>
          <p:cNvSpPr txBox="1">
            <a:spLocks noChangeArrowheads="1"/>
          </p:cNvSpPr>
          <p:nvPr/>
        </p:nvSpPr>
        <p:spPr bwMode="auto">
          <a:xfrm>
            <a:off x="3114675" y="3644900"/>
            <a:ext cx="865188" cy="1692275"/>
          </a:xfrm>
          <a:prstGeom prst="rect">
            <a:avLst/>
          </a:prstGeom>
          <a:solidFill>
            <a:srgbClr val="FFCC66"/>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４０歳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5" name="Text Box 29">
            <a:extLst>
              <a:ext uri="{FF2B5EF4-FFF2-40B4-BE49-F238E27FC236}">
                <a16:creationId xmlns:a16="http://schemas.microsoft.com/office/drawing/2014/main" id="{E08C61EC-2909-4238-B666-E46D4B40A390}"/>
              </a:ext>
            </a:extLst>
          </p:cNvPr>
          <p:cNvSpPr txBox="1">
            <a:spLocks noChangeArrowheads="1"/>
          </p:cNvSpPr>
          <p:nvPr/>
        </p:nvSpPr>
        <p:spPr bwMode="auto">
          <a:xfrm>
            <a:off x="4083050" y="1125538"/>
            <a:ext cx="863600" cy="584200"/>
          </a:xfrm>
          <a:prstGeom prst="rect">
            <a:avLst/>
          </a:prstGeom>
          <a:solidFill>
            <a:srgbClr val="FFCC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５回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6" name="Text Box 29">
            <a:extLst>
              <a:ext uri="{FF2B5EF4-FFF2-40B4-BE49-F238E27FC236}">
                <a16:creationId xmlns:a16="http://schemas.microsoft.com/office/drawing/2014/main" id="{B2C4002B-77DC-4D59-A3DA-3458BD6DFD8A}"/>
              </a:ext>
            </a:extLst>
          </p:cNvPr>
          <p:cNvSpPr txBox="1">
            <a:spLocks noChangeArrowheads="1"/>
          </p:cNvSpPr>
          <p:nvPr/>
        </p:nvSpPr>
        <p:spPr bwMode="auto">
          <a:xfrm>
            <a:off x="4076700" y="1844675"/>
            <a:ext cx="863600" cy="1692275"/>
          </a:xfrm>
          <a:prstGeom prst="rect">
            <a:avLst/>
          </a:prstGeom>
          <a:solidFill>
            <a:srgbClr val="FFCC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４５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7" name="Text Box 29">
            <a:extLst>
              <a:ext uri="{FF2B5EF4-FFF2-40B4-BE49-F238E27FC236}">
                <a16:creationId xmlns:a16="http://schemas.microsoft.com/office/drawing/2014/main" id="{6AF51DF0-C074-4541-9AF6-B4307F5EF3FE}"/>
              </a:ext>
            </a:extLst>
          </p:cNvPr>
          <p:cNvSpPr txBox="1">
            <a:spLocks noChangeArrowheads="1"/>
          </p:cNvSpPr>
          <p:nvPr/>
        </p:nvSpPr>
        <p:spPr bwMode="auto">
          <a:xfrm>
            <a:off x="4071938" y="3644900"/>
            <a:ext cx="865187" cy="1692275"/>
          </a:xfrm>
          <a:prstGeom prst="rect">
            <a:avLst/>
          </a:prstGeom>
          <a:solidFill>
            <a:srgbClr val="FFCC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５０歳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8" name="Text Box 29">
            <a:extLst>
              <a:ext uri="{FF2B5EF4-FFF2-40B4-BE49-F238E27FC236}">
                <a16:creationId xmlns:a16="http://schemas.microsoft.com/office/drawing/2014/main" id="{4BB2FE07-75DE-4AEE-8B56-10FAF55F3C27}"/>
              </a:ext>
            </a:extLst>
          </p:cNvPr>
          <p:cNvSpPr txBox="1">
            <a:spLocks noChangeArrowheads="1"/>
          </p:cNvSpPr>
          <p:nvPr/>
        </p:nvSpPr>
        <p:spPr bwMode="auto">
          <a:xfrm>
            <a:off x="5019675" y="1125538"/>
            <a:ext cx="863600" cy="584200"/>
          </a:xfrm>
          <a:prstGeom prst="rect">
            <a:avLst/>
          </a:prstGeom>
          <a:solidFill>
            <a:srgbClr val="FF9933"/>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６回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9" name="Text Box 29">
            <a:extLst>
              <a:ext uri="{FF2B5EF4-FFF2-40B4-BE49-F238E27FC236}">
                <a16:creationId xmlns:a16="http://schemas.microsoft.com/office/drawing/2014/main" id="{117C5289-4311-4716-8E87-C71272605BFB}"/>
              </a:ext>
            </a:extLst>
          </p:cNvPr>
          <p:cNvSpPr txBox="1">
            <a:spLocks noChangeArrowheads="1"/>
          </p:cNvSpPr>
          <p:nvPr/>
        </p:nvSpPr>
        <p:spPr bwMode="auto">
          <a:xfrm>
            <a:off x="5011738" y="1844675"/>
            <a:ext cx="865187" cy="1692275"/>
          </a:xfrm>
          <a:prstGeom prst="rect">
            <a:avLst/>
          </a:prstGeom>
          <a:solidFill>
            <a:srgbClr val="FF9933"/>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５５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0" name="Text Box 29">
            <a:extLst>
              <a:ext uri="{FF2B5EF4-FFF2-40B4-BE49-F238E27FC236}">
                <a16:creationId xmlns:a16="http://schemas.microsoft.com/office/drawing/2014/main" id="{71BC950E-2FA7-4326-B7E9-1986C7B9C5BD}"/>
              </a:ext>
            </a:extLst>
          </p:cNvPr>
          <p:cNvSpPr txBox="1">
            <a:spLocks noChangeArrowheads="1"/>
          </p:cNvSpPr>
          <p:nvPr/>
        </p:nvSpPr>
        <p:spPr bwMode="auto">
          <a:xfrm>
            <a:off x="5008563" y="3644900"/>
            <a:ext cx="863600" cy="1692275"/>
          </a:xfrm>
          <a:prstGeom prst="rect">
            <a:avLst/>
          </a:prstGeom>
          <a:solidFill>
            <a:srgbClr val="FF9933"/>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６０歳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1" name="Text Box 29">
            <a:extLst>
              <a:ext uri="{FF2B5EF4-FFF2-40B4-BE49-F238E27FC236}">
                <a16:creationId xmlns:a16="http://schemas.microsoft.com/office/drawing/2014/main" id="{4011427B-AB6B-4290-8367-BF8D6256BB16}"/>
              </a:ext>
            </a:extLst>
          </p:cNvPr>
          <p:cNvSpPr txBox="1">
            <a:spLocks noChangeArrowheads="1"/>
          </p:cNvSpPr>
          <p:nvPr/>
        </p:nvSpPr>
        <p:spPr bwMode="auto">
          <a:xfrm>
            <a:off x="5965825" y="1125538"/>
            <a:ext cx="863600" cy="584200"/>
          </a:xfrm>
          <a:prstGeom prst="rect">
            <a:avLst/>
          </a:prstGeom>
          <a:solidFill>
            <a:srgbClr val="CC99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７回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2" name="Text Box 29">
            <a:extLst>
              <a:ext uri="{FF2B5EF4-FFF2-40B4-BE49-F238E27FC236}">
                <a16:creationId xmlns:a16="http://schemas.microsoft.com/office/drawing/2014/main" id="{45938816-F89C-4D69-8F10-9B095EEA52EA}"/>
              </a:ext>
            </a:extLst>
          </p:cNvPr>
          <p:cNvSpPr txBox="1">
            <a:spLocks noChangeArrowheads="1"/>
          </p:cNvSpPr>
          <p:nvPr/>
        </p:nvSpPr>
        <p:spPr bwMode="auto">
          <a:xfrm>
            <a:off x="5959475" y="1844675"/>
            <a:ext cx="863600" cy="1692275"/>
          </a:xfrm>
          <a:prstGeom prst="rect">
            <a:avLst/>
          </a:prstGeom>
          <a:solidFill>
            <a:srgbClr val="CC99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６５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3" name="Text Box 29">
            <a:extLst>
              <a:ext uri="{FF2B5EF4-FFF2-40B4-BE49-F238E27FC236}">
                <a16:creationId xmlns:a16="http://schemas.microsoft.com/office/drawing/2014/main" id="{422F2E90-413F-4B52-B95E-2EDB27093EA5}"/>
              </a:ext>
            </a:extLst>
          </p:cNvPr>
          <p:cNvSpPr txBox="1">
            <a:spLocks noChangeArrowheads="1"/>
          </p:cNvSpPr>
          <p:nvPr/>
        </p:nvSpPr>
        <p:spPr bwMode="auto">
          <a:xfrm>
            <a:off x="5954713" y="3644900"/>
            <a:ext cx="865187" cy="1692275"/>
          </a:xfrm>
          <a:prstGeom prst="rect">
            <a:avLst/>
          </a:prstGeom>
          <a:solidFill>
            <a:srgbClr val="CC99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７０歳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4" name="矢印: 上 3">
            <a:extLst>
              <a:ext uri="{FF2B5EF4-FFF2-40B4-BE49-F238E27FC236}">
                <a16:creationId xmlns:a16="http://schemas.microsoft.com/office/drawing/2014/main" id="{238503A8-3F04-4A80-861B-8EC36EF8E897}"/>
              </a:ext>
            </a:extLst>
          </p:cNvPr>
          <p:cNvSpPr>
            <a:spLocks noChangeArrowheads="1"/>
          </p:cNvSpPr>
          <p:nvPr/>
        </p:nvSpPr>
        <p:spPr bwMode="auto">
          <a:xfrm>
            <a:off x="871538" y="5422900"/>
            <a:ext cx="1598612" cy="1319213"/>
          </a:xfrm>
          <a:prstGeom prst="upArrow">
            <a:avLst>
              <a:gd name="adj1" fmla="val 76944"/>
              <a:gd name="adj2" fmla="val 2527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“いい大学”</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から“大企業”</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に入ればもう</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成功は確実！</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endParaRPr lang="ja-JP" altLang="en-US" sz="1600" dirty="0">
              <a:solidFill>
                <a:srgbClr val="CC0000"/>
              </a:solidFill>
              <a:latin typeface="UD デジタル 教科書体 NK-B" panose="02020700000000000000" pitchFamily="18" charset="-128"/>
              <a:ea typeface="UD デジタル 教科書体 NK-B" panose="02020700000000000000" pitchFamily="18" charset="-128"/>
            </a:endParaRPr>
          </a:p>
        </p:txBody>
      </p:sp>
      <p:sp>
        <p:nvSpPr>
          <p:cNvPr id="85" name="矢印: 上 84">
            <a:extLst>
              <a:ext uri="{FF2B5EF4-FFF2-40B4-BE49-F238E27FC236}">
                <a16:creationId xmlns:a16="http://schemas.microsoft.com/office/drawing/2014/main" id="{2BB4167A-C041-4919-AF28-6DDC6BECF815}"/>
              </a:ext>
            </a:extLst>
          </p:cNvPr>
          <p:cNvSpPr>
            <a:spLocks noChangeArrowheads="1"/>
          </p:cNvSpPr>
          <p:nvPr/>
        </p:nvSpPr>
        <p:spPr bwMode="auto">
          <a:xfrm>
            <a:off x="4499992" y="5450716"/>
            <a:ext cx="1465709" cy="1311275"/>
          </a:xfrm>
          <a:prstGeom prst="upArrow">
            <a:avLst>
              <a:gd name="adj1" fmla="val 76944"/>
              <a:gd name="adj2" fmla="val 2521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うまく</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“重役”に</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なれれば</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退職後は</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“悠々自適”</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endParaRPr lang="ja-JP" altLang="en-US" sz="1600" dirty="0">
              <a:solidFill>
                <a:srgbClr val="CC0000"/>
              </a:solidFill>
              <a:latin typeface="UD デジタル 教科書体 NK-B" panose="02020700000000000000" pitchFamily="18" charset="-128"/>
              <a:ea typeface="UD デジタル 教科書体 NK-B" panose="02020700000000000000" pitchFamily="18" charset="-128"/>
            </a:endParaRPr>
          </a:p>
        </p:txBody>
      </p:sp>
      <p:sp>
        <p:nvSpPr>
          <p:cNvPr id="86" name="矢印: 上 85">
            <a:extLst>
              <a:ext uri="{FF2B5EF4-FFF2-40B4-BE49-F238E27FC236}">
                <a16:creationId xmlns:a16="http://schemas.microsoft.com/office/drawing/2014/main" id="{31EADF57-8773-4C86-8F80-CDCE9521D826}"/>
              </a:ext>
            </a:extLst>
          </p:cNvPr>
          <p:cNvSpPr>
            <a:spLocks noChangeArrowheads="1"/>
          </p:cNvSpPr>
          <p:nvPr/>
        </p:nvSpPr>
        <p:spPr bwMode="auto">
          <a:xfrm>
            <a:off x="5724128" y="5363277"/>
            <a:ext cx="1969914" cy="1415210"/>
          </a:xfrm>
          <a:prstGeom prst="upArrow">
            <a:avLst>
              <a:gd name="adj1" fmla="val 76944"/>
              <a:gd name="adj2" fmla="val 2525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男性は平均で</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７０手前で死に、</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“試合終了”。</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→家は子育て中</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の子供が相続</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endParaRPr lang="en-US" altLang="ja-JP" sz="400" dirty="0">
              <a:solidFill>
                <a:srgbClr val="CC0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6245782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530781"/>
                                        </p:tgtEl>
                                        <p:attrNameLst>
                                          <p:attrName>style.visibility</p:attrName>
                                        </p:attrNameLst>
                                      </p:cBhvr>
                                      <p:to>
                                        <p:strVal val="visible"/>
                                      </p:to>
                                    </p:set>
                                    <p:anim calcmode="lin" valueType="num">
                                      <p:cBhvr>
                                        <p:cTn id="7" dur="500" fill="hold"/>
                                        <p:tgtEl>
                                          <p:spTgt spid="3530781"/>
                                        </p:tgtEl>
                                        <p:attrNameLst>
                                          <p:attrName>ppt_w</p:attrName>
                                        </p:attrNameLst>
                                      </p:cBhvr>
                                      <p:tavLst>
                                        <p:tav tm="0">
                                          <p:val>
                                            <p:strVal val="4*#ppt_w"/>
                                          </p:val>
                                        </p:tav>
                                        <p:tav tm="100000">
                                          <p:val>
                                            <p:strVal val="#ppt_w"/>
                                          </p:val>
                                        </p:tav>
                                      </p:tavLst>
                                    </p:anim>
                                    <p:anim calcmode="lin" valueType="num">
                                      <p:cBhvr>
                                        <p:cTn id="8" dur="500" fill="hold"/>
                                        <p:tgtEl>
                                          <p:spTgt spid="3530781"/>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strVal val="4*#ppt_w"/>
                                          </p:val>
                                        </p:tav>
                                        <p:tav tm="100000">
                                          <p:val>
                                            <p:strVal val="#ppt_w"/>
                                          </p:val>
                                        </p:tav>
                                      </p:tavLst>
                                    </p:anim>
                                    <p:anim calcmode="lin" valueType="num">
                                      <p:cBhvr>
                                        <p:cTn id="14" dur="500" fill="hold"/>
                                        <p:tgtEl>
                                          <p:spTgt spid="38"/>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500" fill="hold"/>
                                        <p:tgtEl>
                                          <p:spTgt spid="55"/>
                                        </p:tgtEl>
                                        <p:attrNameLst>
                                          <p:attrName>ppt_w</p:attrName>
                                        </p:attrNameLst>
                                      </p:cBhvr>
                                      <p:tavLst>
                                        <p:tav tm="0">
                                          <p:val>
                                            <p:strVal val="4*#ppt_w"/>
                                          </p:val>
                                        </p:tav>
                                        <p:tav tm="100000">
                                          <p:val>
                                            <p:strVal val="#ppt_w"/>
                                          </p:val>
                                        </p:tav>
                                      </p:tavLst>
                                    </p:anim>
                                    <p:anim calcmode="lin" valueType="num">
                                      <p:cBhvr>
                                        <p:cTn id="20" dur="500" fill="hold"/>
                                        <p:tgtEl>
                                          <p:spTgt spid="55"/>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p:cTn id="25" dur="500" fill="hold"/>
                                        <p:tgtEl>
                                          <p:spTgt spid="56"/>
                                        </p:tgtEl>
                                        <p:attrNameLst>
                                          <p:attrName>ppt_w</p:attrName>
                                        </p:attrNameLst>
                                      </p:cBhvr>
                                      <p:tavLst>
                                        <p:tav tm="0">
                                          <p:val>
                                            <p:strVal val="4*#ppt_w"/>
                                          </p:val>
                                        </p:tav>
                                        <p:tav tm="100000">
                                          <p:val>
                                            <p:strVal val="#ppt_w"/>
                                          </p:val>
                                        </p:tav>
                                      </p:tavLst>
                                    </p:anim>
                                    <p:anim calcmode="lin" valueType="num">
                                      <p:cBhvr>
                                        <p:cTn id="26" dur="500" fill="hold"/>
                                        <p:tgtEl>
                                          <p:spTgt spid="56"/>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strVal val="4*#ppt_w"/>
                                          </p:val>
                                        </p:tav>
                                        <p:tav tm="100000">
                                          <p:val>
                                            <p:strVal val="#ppt_w"/>
                                          </p:val>
                                        </p:tav>
                                      </p:tavLst>
                                    </p:anim>
                                    <p:anim calcmode="lin" valueType="num">
                                      <p:cBhvr>
                                        <p:cTn id="32" dur="500" fill="hold"/>
                                        <p:tgtEl>
                                          <p:spTgt spid="57"/>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strVal val="4*#ppt_w"/>
                                          </p:val>
                                        </p:tav>
                                        <p:tav tm="100000">
                                          <p:val>
                                            <p:strVal val="#ppt_w"/>
                                          </p:val>
                                        </p:tav>
                                      </p:tavLst>
                                    </p:anim>
                                    <p:anim calcmode="lin" valueType="num">
                                      <p:cBhvr>
                                        <p:cTn id="38" dur="500" fill="hold"/>
                                        <p:tgtEl>
                                          <p:spTgt spid="58"/>
                                        </p:tgtEl>
                                        <p:attrNameLst>
                                          <p:attrName>ppt_h</p:attrName>
                                        </p:attrNameLst>
                                      </p:cBhvr>
                                      <p:tavLst>
                                        <p:tav tm="0">
                                          <p:val>
                                            <p:strVal val="4*#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32" fill="hold" grpId="0" nodeType="click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p:cTn id="50" dur="500" fill="hold"/>
                                        <p:tgtEl>
                                          <p:spTgt spid="59"/>
                                        </p:tgtEl>
                                        <p:attrNameLst>
                                          <p:attrName>ppt_w</p:attrName>
                                        </p:attrNameLst>
                                      </p:cBhvr>
                                      <p:tavLst>
                                        <p:tav tm="0">
                                          <p:val>
                                            <p:strVal val="4*#ppt_w"/>
                                          </p:val>
                                        </p:tav>
                                        <p:tav tm="100000">
                                          <p:val>
                                            <p:strVal val="#ppt_w"/>
                                          </p:val>
                                        </p:tav>
                                      </p:tavLst>
                                    </p:anim>
                                    <p:anim calcmode="lin" valueType="num">
                                      <p:cBhvr>
                                        <p:cTn id="51" dur="500" fill="hold"/>
                                        <p:tgtEl>
                                          <p:spTgt spid="59"/>
                                        </p:tgtEl>
                                        <p:attrNameLst>
                                          <p:attrName>ppt_h</p:attrName>
                                        </p:attrNameLst>
                                      </p:cBhvr>
                                      <p:tavLst>
                                        <p:tav tm="0">
                                          <p:val>
                                            <p:strVal val="4*#ppt_h"/>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32" fill="hold" grpId="0" nodeType="click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strVal val="4*#ppt_w"/>
                                          </p:val>
                                        </p:tav>
                                        <p:tav tm="100000">
                                          <p:val>
                                            <p:strVal val="#ppt_w"/>
                                          </p:val>
                                        </p:tav>
                                      </p:tavLst>
                                    </p:anim>
                                    <p:anim calcmode="lin" valueType="num">
                                      <p:cBhvr>
                                        <p:cTn id="57"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3" presetClass="entr" presetSubtype="32" fill="hold" grpId="0" nodeType="click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p:cTn id="62" dur="500" fill="hold"/>
                                        <p:tgtEl>
                                          <p:spTgt spid="61"/>
                                        </p:tgtEl>
                                        <p:attrNameLst>
                                          <p:attrName>ppt_w</p:attrName>
                                        </p:attrNameLst>
                                      </p:cBhvr>
                                      <p:tavLst>
                                        <p:tav tm="0">
                                          <p:val>
                                            <p:strVal val="4*#ppt_w"/>
                                          </p:val>
                                        </p:tav>
                                        <p:tav tm="100000">
                                          <p:val>
                                            <p:strVal val="#ppt_w"/>
                                          </p:val>
                                        </p:tav>
                                      </p:tavLst>
                                    </p:anim>
                                    <p:anim calcmode="lin" valueType="num">
                                      <p:cBhvr>
                                        <p:cTn id="63" dur="500" fill="hold"/>
                                        <p:tgtEl>
                                          <p:spTgt spid="61"/>
                                        </p:tgtEl>
                                        <p:attrNameLst>
                                          <p:attrName>ppt_h</p:attrName>
                                        </p:attrNameLst>
                                      </p:cBhvr>
                                      <p:tavLst>
                                        <p:tav tm="0">
                                          <p:val>
                                            <p:strVal val="4*#ppt_h"/>
                                          </p:val>
                                        </p:tav>
                                        <p:tav tm="100000">
                                          <p:val>
                                            <p:strVal val="#ppt_h"/>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32" fill="hold" grpId="0" nodeType="click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strVal val="4*#ppt_w"/>
                                          </p:val>
                                        </p:tav>
                                        <p:tav tm="100000">
                                          <p:val>
                                            <p:strVal val="#ppt_w"/>
                                          </p:val>
                                        </p:tav>
                                      </p:tavLst>
                                    </p:anim>
                                    <p:anim calcmode="lin" valueType="num">
                                      <p:cBhvr>
                                        <p:cTn id="69" dur="500" fill="hold"/>
                                        <p:tgtEl>
                                          <p:spTgt spid="62"/>
                                        </p:tgtEl>
                                        <p:attrNameLst>
                                          <p:attrName>ppt_h</p:attrName>
                                        </p:attrNameLst>
                                      </p:cBhvr>
                                      <p:tavLst>
                                        <p:tav tm="0">
                                          <p:val>
                                            <p:strVal val="4*#ppt_h"/>
                                          </p:val>
                                        </p:tav>
                                        <p:tav tm="100000">
                                          <p:val>
                                            <p:strVal val="#ppt_h"/>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3" presetClass="entr" presetSubtype="32" fill="hold" grpId="0" nodeType="click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strVal val="4*#ppt_w"/>
                                          </p:val>
                                        </p:tav>
                                        <p:tav tm="100000">
                                          <p:val>
                                            <p:strVal val="#ppt_w"/>
                                          </p:val>
                                        </p:tav>
                                      </p:tavLst>
                                    </p:anim>
                                    <p:anim calcmode="lin" valueType="num">
                                      <p:cBhvr>
                                        <p:cTn id="75" dur="500" fill="hold"/>
                                        <p:tgtEl>
                                          <p:spTgt spid="63"/>
                                        </p:tgtEl>
                                        <p:attrNameLst>
                                          <p:attrName>ppt_h</p:attrName>
                                        </p:attrNameLst>
                                      </p:cBhvr>
                                      <p:tavLst>
                                        <p:tav tm="0">
                                          <p:val>
                                            <p:strVal val="4*#ppt_h"/>
                                          </p:val>
                                        </p:tav>
                                        <p:tav tm="100000">
                                          <p:val>
                                            <p:strVal val="#ppt_h"/>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32" fill="hold" grpId="0" nodeType="clickEffect">
                                  <p:stCondLst>
                                    <p:cond delay="0"/>
                                  </p:stCondLst>
                                  <p:childTnLst>
                                    <p:set>
                                      <p:cBhvr>
                                        <p:cTn id="79" dur="1" fill="hold">
                                          <p:stCondLst>
                                            <p:cond delay="0"/>
                                          </p:stCondLst>
                                        </p:cTn>
                                        <p:tgtEl>
                                          <p:spTgt spid="64"/>
                                        </p:tgtEl>
                                        <p:attrNameLst>
                                          <p:attrName>style.visibility</p:attrName>
                                        </p:attrNameLst>
                                      </p:cBhvr>
                                      <p:to>
                                        <p:strVal val="visible"/>
                                      </p:to>
                                    </p:set>
                                    <p:anim calcmode="lin" valueType="num">
                                      <p:cBhvr>
                                        <p:cTn id="80" dur="500" fill="hold"/>
                                        <p:tgtEl>
                                          <p:spTgt spid="64"/>
                                        </p:tgtEl>
                                        <p:attrNameLst>
                                          <p:attrName>ppt_w</p:attrName>
                                        </p:attrNameLst>
                                      </p:cBhvr>
                                      <p:tavLst>
                                        <p:tav tm="0">
                                          <p:val>
                                            <p:strVal val="4*#ppt_w"/>
                                          </p:val>
                                        </p:tav>
                                        <p:tav tm="100000">
                                          <p:val>
                                            <p:strVal val="#ppt_w"/>
                                          </p:val>
                                        </p:tav>
                                      </p:tavLst>
                                    </p:anim>
                                    <p:anim calcmode="lin" valueType="num">
                                      <p:cBhvr>
                                        <p:cTn id="81" dur="500" fill="hold"/>
                                        <p:tgtEl>
                                          <p:spTgt spid="64"/>
                                        </p:tgtEl>
                                        <p:attrNameLst>
                                          <p:attrName>ppt_h</p:attrName>
                                        </p:attrNameLst>
                                      </p:cBhvr>
                                      <p:tavLst>
                                        <p:tav tm="0">
                                          <p:val>
                                            <p:strVal val="4*#ppt_h"/>
                                          </p:val>
                                        </p:tav>
                                        <p:tav tm="100000">
                                          <p:val>
                                            <p:strVal val="#ppt_h"/>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3" presetClass="entr" presetSubtype="32" fill="hold" grpId="0" nodeType="click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500" fill="hold"/>
                                        <p:tgtEl>
                                          <p:spTgt spid="65"/>
                                        </p:tgtEl>
                                        <p:attrNameLst>
                                          <p:attrName>ppt_w</p:attrName>
                                        </p:attrNameLst>
                                      </p:cBhvr>
                                      <p:tavLst>
                                        <p:tav tm="0">
                                          <p:val>
                                            <p:strVal val="4*#ppt_w"/>
                                          </p:val>
                                        </p:tav>
                                        <p:tav tm="100000">
                                          <p:val>
                                            <p:strVal val="#ppt_w"/>
                                          </p:val>
                                        </p:tav>
                                      </p:tavLst>
                                    </p:anim>
                                    <p:anim calcmode="lin" valueType="num">
                                      <p:cBhvr>
                                        <p:cTn id="87" dur="500" fill="hold"/>
                                        <p:tgtEl>
                                          <p:spTgt spid="65"/>
                                        </p:tgtEl>
                                        <p:attrNameLst>
                                          <p:attrName>ppt_h</p:attrName>
                                        </p:attrNameLst>
                                      </p:cBhvr>
                                      <p:tavLst>
                                        <p:tav tm="0">
                                          <p:val>
                                            <p:strVal val="4*#ppt_h"/>
                                          </p:val>
                                        </p:tav>
                                        <p:tav tm="100000">
                                          <p:val>
                                            <p:strVal val="#ppt_h"/>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3" presetClass="entr" presetSubtype="32" fill="hold" grpId="0" nodeType="clickEffect">
                                  <p:stCondLst>
                                    <p:cond delay="0"/>
                                  </p:stCondLst>
                                  <p:childTnLst>
                                    <p:set>
                                      <p:cBhvr>
                                        <p:cTn id="91" dur="1" fill="hold">
                                          <p:stCondLst>
                                            <p:cond delay="0"/>
                                          </p:stCondLst>
                                        </p:cTn>
                                        <p:tgtEl>
                                          <p:spTgt spid="66"/>
                                        </p:tgtEl>
                                        <p:attrNameLst>
                                          <p:attrName>style.visibility</p:attrName>
                                        </p:attrNameLst>
                                      </p:cBhvr>
                                      <p:to>
                                        <p:strVal val="visible"/>
                                      </p:to>
                                    </p:set>
                                    <p:anim calcmode="lin" valueType="num">
                                      <p:cBhvr>
                                        <p:cTn id="92" dur="500" fill="hold"/>
                                        <p:tgtEl>
                                          <p:spTgt spid="66"/>
                                        </p:tgtEl>
                                        <p:attrNameLst>
                                          <p:attrName>ppt_w</p:attrName>
                                        </p:attrNameLst>
                                      </p:cBhvr>
                                      <p:tavLst>
                                        <p:tav tm="0">
                                          <p:val>
                                            <p:strVal val="4*#ppt_w"/>
                                          </p:val>
                                        </p:tav>
                                        <p:tav tm="100000">
                                          <p:val>
                                            <p:strVal val="#ppt_w"/>
                                          </p:val>
                                        </p:tav>
                                      </p:tavLst>
                                    </p:anim>
                                    <p:anim calcmode="lin" valueType="num">
                                      <p:cBhvr>
                                        <p:cTn id="93" dur="500" fill="hold"/>
                                        <p:tgtEl>
                                          <p:spTgt spid="66"/>
                                        </p:tgtEl>
                                        <p:attrNameLst>
                                          <p:attrName>ppt_h</p:attrName>
                                        </p:attrNameLst>
                                      </p:cBhvr>
                                      <p:tavLst>
                                        <p:tav tm="0">
                                          <p:val>
                                            <p:strVal val="4*#ppt_h"/>
                                          </p:val>
                                        </p:tav>
                                        <p:tav tm="100000">
                                          <p:val>
                                            <p:strVal val="#ppt_h"/>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3" presetClass="entr" presetSubtype="32" fill="hold" grpId="0" nodeType="click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p:cTn id="98" dur="500" fill="hold"/>
                                        <p:tgtEl>
                                          <p:spTgt spid="67"/>
                                        </p:tgtEl>
                                        <p:attrNameLst>
                                          <p:attrName>ppt_w</p:attrName>
                                        </p:attrNameLst>
                                      </p:cBhvr>
                                      <p:tavLst>
                                        <p:tav tm="0">
                                          <p:val>
                                            <p:strVal val="4*#ppt_w"/>
                                          </p:val>
                                        </p:tav>
                                        <p:tav tm="100000">
                                          <p:val>
                                            <p:strVal val="#ppt_w"/>
                                          </p:val>
                                        </p:tav>
                                      </p:tavLst>
                                    </p:anim>
                                    <p:anim calcmode="lin" valueType="num">
                                      <p:cBhvr>
                                        <p:cTn id="99" dur="500" fill="hold"/>
                                        <p:tgtEl>
                                          <p:spTgt spid="67"/>
                                        </p:tgtEl>
                                        <p:attrNameLst>
                                          <p:attrName>ppt_h</p:attrName>
                                        </p:attrNameLst>
                                      </p:cBhvr>
                                      <p:tavLst>
                                        <p:tav tm="0">
                                          <p:val>
                                            <p:strVal val="4*#ppt_h"/>
                                          </p:val>
                                        </p:tav>
                                        <p:tav tm="100000">
                                          <p:val>
                                            <p:strVal val="#ppt_h"/>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3" presetClass="entr" presetSubtype="32" fill="hold" grpId="0" nodeType="clickEffect">
                                  <p:stCondLst>
                                    <p:cond delay="0"/>
                                  </p:stCondLst>
                                  <p:childTnLst>
                                    <p:set>
                                      <p:cBhvr>
                                        <p:cTn id="103" dur="1" fill="hold">
                                          <p:stCondLst>
                                            <p:cond delay="0"/>
                                          </p:stCondLst>
                                        </p:cTn>
                                        <p:tgtEl>
                                          <p:spTgt spid="68"/>
                                        </p:tgtEl>
                                        <p:attrNameLst>
                                          <p:attrName>style.visibility</p:attrName>
                                        </p:attrNameLst>
                                      </p:cBhvr>
                                      <p:to>
                                        <p:strVal val="visible"/>
                                      </p:to>
                                    </p:set>
                                    <p:anim calcmode="lin" valueType="num">
                                      <p:cBhvr>
                                        <p:cTn id="104" dur="500" fill="hold"/>
                                        <p:tgtEl>
                                          <p:spTgt spid="68"/>
                                        </p:tgtEl>
                                        <p:attrNameLst>
                                          <p:attrName>ppt_w</p:attrName>
                                        </p:attrNameLst>
                                      </p:cBhvr>
                                      <p:tavLst>
                                        <p:tav tm="0">
                                          <p:val>
                                            <p:strVal val="4*#ppt_w"/>
                                          </p:val>
                                        </p:tav>
                                        <p:tav tm="100000">
                                          <p:val>
                                            <p:strVal val="#ppt_w"/>
                                          </p:val>
                                        </p:tav>
                                      </p:tavLst>
                                    </p:anim>
                                    <p:anim calcmode="lin" valueType="num">
                                      <p:cBhvr>
                                        <p:cTn id="105" dur="500" fill="hold"/>
                                        <p:tgtEl>
                                          <p:spTgt spid="68"/>
                                        </p:tgtEl>
                                        <p:attrNameLst>
                                          <p:attrName>ppt_h</p:attrName>
                                        </p:attrNameLst>
                                      </p:cBhvr>
                                      <p:tavLst>
                                        <p:tav tm="0">
                                          <p:val>
                                            <p:strVal val="4*#ppt_h"/>
                                          </p:val>
                                        </p:tav>
                                        <p:tav tm="100000">
                                          <p:val>
                                            <p:strVal val="#ppt_h"/>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3" presetClass="entr" presetSubtype="32" fill="hold" grpId="0" nodeType="click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strVal val="4*#ppt_w"/>
                                          </p:val>
                                        </p:tav>
                                        <p:tav tm="100000">
                                          <p:val>
                                            <p:strVal val="#ppt_w"/>
                                          </p:val>
                                        </p:tav>
                                      </p:tavLst>
                                    </p:anim>
                                    <p:anim calcmode="lin" valueType="num">
                                      <p:cBhvr>
                                        <p:cTn id="111" dur="500" fill="hold"/>
                                        <p:tgtEl>
                                          <p:spTgt spid="69"/>
                                        </p:tgtEl>
                                        <p:attrNameLst>
                                          <p:attrName>ppt_h</p:attrName>
                                        </p:attrNameLst>
                                      </p:cBhvr>
                                      <p:tavLst>
                                        <p:tav tm="0">
                                          <p:val>
                                            <p:strVal val="4*#ppt_h"/>
                                          </p:val>
                                        </p:tav>
                                        <p:tav tm="100000">
                                          <p:val>
                                            <p:strVal val="#ppt_h"/>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3" presetClass="entr" presetSubtype="32" fill="hold" grpId="0" nodeType="click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strVal val="4*#ppt_w"/>
                                          </p:val>
                                        </p:tav>
                                        <p:tav tm="100000">
                                          <p:val>
                                            <p:strVal val="#ppt_w"/>
                                          </p:val>
                                        </p:tav>
                                      </p:tavLst>
                                    </p:anim>
                                    <p:anim calcmode="lin" valueType="num">
                                      <p:cBhvr>
                                        <p:cTn id="117" dur="500" fill="hold"/>
                                        <p:tgtEl>
                                          <p:spTgt spid="70"/>
                                        </p:tgtEl>
                                        <p:attrNameLst>
                                          <p:attrName>ppt_h</p:attrName>
                                        </p:attrNameLst>
                                      </p:cBhvr>
                                      <p:tavLst>
                                        <p:tav tm="0">
                                          <p:val>
                                            <p:strVal val="4*#ppt_h"/>
                                          </p:val>
                                        </p:tav>
                                        <p:tav tm="100000">
                                          <p:val>
                                            <p:strVal val="#ppt_h"/>
                                          </p:val>
                                        </p:tav>
                                      </p:tavLst>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85"/>
                                        </p:tgtEl>
                                        <p:attrNameLst>
                                          <p:attrName>style.visibility</p:attrName>
                                        </p:attrNameLst>
                                      </p:cBhvr>
                                      <p:to>
                                        <p:strVal val="visible"/>
                                      </p:to>
                                    </p:set>
                                    <p:animEffect transition="in" filter="fade">
                                      <p:cBhvr>
                                        <p:cTn id="122" dur="1000"/>
                                        <p:tgtEl>
                                          <p:spTgt spid="85"/>
                                        </p:tgtEl>
                                      </p:cBhvr>
                                    </p:animEffect>
                                    <p:anim calcmode="lin" valueType="num">
                                      <p:cBhvr>
                                        <p:cTn id="123" dur="1000" fill="hold"/>
                                        <p:tgtEl>
                                          <p:spTgt spid="85"/>
                                        </p:tgtEl>
                                        <p:attrNameLst>
                                          <p:attrName>ppt_x</p:attrName>
                                        </p:attrNameLst>
                                      </p:cBhvr>
                                      <p:tavLst>
                                        <p:tav tm="0">
                                          <p:val>
                                            <p:strVal val="#ppt_x"/>
                                          </p:val>
                                        </p:tav>
                                        <p:tav tm="100000">
                                          <p:val>
                                            <p:strVal val="#ppt_x"/>
                                          </p:val>
                                        </p:tav>
                                      </p:tavLst>
                                    </p:anim>
                                    <p:anim calcmode="lin" valueType="num">
                                      <p:cBhvr>
                                        <p:cTn id="124"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3" presetClass="entr" presetSubtype="32" fill="hold" grpId="0" nodeType="click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strVal val="4*#ppt_w"/>
                                          </p:val>
                                        </p:tav>
                                        <p:tav tm="100000">
                                          <p:val>
                                            <p:strVal val="#ppt_w"/>
                                          </p:val>
                                        </p:tav>
                                      </p:tavLst>
                                    </p:anim>
                                    <p:anim calcmode="lin" valueType="num">
                                      <p:cBhvr>
                                        <p:cTn id="130" dur="500" fill="hold"/>
                                        <p:tgtEl>
                                          <p:spTgt spid="71"/>
                                        </p:tgtEl>
                                        <p:attrNameLst>
                                          <p:attrName>ppt_h</p:attrName>
                                        </p:attrNameLst>
                                      </p:cBhvr>
                                      <p:tavLst>
                                        <p:tav tm="0">
                                          <p:val>
                                            <p:strVal val="4*#ppt_h"/>
                                          </p:val>
                                        </p:tav>
                                        <p:tav tm="100000">
                                          <p:val>
                                            <p:strVal val="#ppt_h"/>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3" presetClass="entr" presetSubtype="32" fill="hold" grpId="0" nodeType="clickEffect">
                                  <p:stCondLst>
                                    <p:cond delay="0"/>
                                  </p:stCondLst>
                                  <p:childTnLst>
                                    <p:set>
                                      <p:cBhvr>
                                        <p:cTn id="134" dur="1" fill="hold">
                                          <p:stCondLst>
                                            <p:cond delay="0"/>
                                          </p:stCondLst>
                                        </p:cTn>
                                        <p:tgtEl>
                                          <p:spTgt spid="72"/>
                                        </p:tgtEl>
                                        <p:attrNameLst>
                                          <p:attrName>style.visibility</p:attrName>
                                        </p:attrNameLst>
                                      </p:cBhvr>
                                      <p:to>
                                        <p:strVal val="visible"/>
                                      </p:to>
                                    </p:set>
                                    <p:anim calcmode="lin" valueType="num">
                                      <p:cBhvr>
                                        <p:cTn id="135" dur="500" fill="hold"/>
                                        <p:tgtEl>
                                          <p:spTgt spid="72"/>
                                        </p:tgtEl>
                                        <p:attrNameLst>
                                          <p:attrName>ppt_w</p:attrName>
                                        </p:attrNameLst>
                                      </p:cBhvr>
                                      <p:tavLst>
                                        <p:tav tm="0">
                                          <p:val>
                                            <p:strVal val="4*#ppt_w"/>
                                          </p:val>
                                        </p:tav>
                                        <p:tav tm="100000">
                                          <p:val>
                                            <p:strVal val="#ppt_w"/>
                                          </p:val>
                                        </p:tav>
                                      </p:tavLst>
                                    </p:anim>
                                    <p:anim calcmode="lin" valueType="num">
                                      <p:cBhvr>
                                        <p:cTn id="136" dur="500" fill="hold"/>
                                        <p:tgtEl>
                                          <p:spTgt spid="72"/>
                                        </p:tgtEl>
                                        <p:attrNameLst>
                                          <p:attrName>ppt_h</p:attrName>
                                        </p:attrNameLst>
                                      </p:cBhvr>
                                      <p:tavLst>
                                        <p:tav tm="0">
                                          <p:val>
                                            <p:strVal val="4*#ppt_h"/>
                                          </p:val>
                                        </p:tav>
                                        <p:tav tm="100000">
                                          <p:val>
                                            <p:strVal val="#ppt_h"/>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3" presetClass="entr" presetSubtype="32" fill="hold" grpId="0" nodeType="clickEffect">
                                  <p:stCondLst>
                                    <p:cond delay="0"/>
                                  </p:stCondLst>
                                  <p:childTnLst>
                                    <p:set>
                                      <p:cBhvr>
                                        <p:cTn id="140" dur="1" fill="hold">
                                          <p:stCondLst>
                                            <p:cond delay="0"/>
                                          </p:stCondLst>
                                        </p:cTn>
                                        <p:tgtEl>
                                          <p:spTgt spid="73"/>
                                        </p:tgtEl>
                                        <p:attrNameLst>
                                          <p:attrName>style.visibility</p:attrName>
                                        </p:attrNameLst>
                                      </p:cBhvr>
                                      <p:to>
                                        <p:strVal val="visible"/>
                                      </p:to>
                                    </p:set>
                                    <p:anim calcmode="lin" valueType="num">
                                      <p:cBhvr>
                                        <p:cTn id="141" dur="500" fill="hold"/>
                                        <p:tgtEl>
                                          <p:spTgt spid="73"/>
                                        </p:tgtEl>
                                        <p:attrNameLst>
                                          <p:attrName>ppt_w</p:attrName>
                                        </p:attrNameLst>
                                      </p:cBhvr>
                                      <p:tavLst>
                                        <p:tav tm="0">
                                          <p:val>
                                            <p:strVal val="4*#ppt_w"/>
                                          </p:val>
                                        </p:tav>
                                        <p:tav tm="100000">
                                          <p:val>
                                            <p:strVal val="#ppt_w"/>
                                          </p:val>
                                        </p:tav>
                                      </p:tavLst>
                                    </p:anim>
                                    <p:anim calcmode="lin" valueType="num">
                                      <p:cBhvr>
                                        <p:cTn id="142" dur="500" fill="hold"/>
                                        <p:tgtEl>
                                          <p:spTgt spid="73"/>
                                        </p:tgtEl>
                                        <p:attrNameLst>
                                          <p:attrName>ppt_h</p:attrName>
                                        </p:attrNameLst>
                                      </p:cBhvr>
                                      <p:tavLst>
                                        <p:tav tm="0">
                                          <p:val>
                                            <p:strVal val="4*#ppt_h"/>
                                          </p:val>
                                        </p:tav>
                                        <p:tav tm="100000">
                                          <p:val>
                                            <p:strVal val="#ppt_h"/>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86"/>
                                        </p:tgtEl>
                                        <p:attrNameLst>
                                          <p:attrName>style.visibility</p:attrName>
                                        </p:attrNameLst>
                                      </p:cBhvr>
                                      <p:to>
                                        <p:strVal val="visible"/>
                                      </p:to>
                                    </p:set>
                                    <p:animEffect transition="in" filter="fade">
                                      <p:cBhvr>
                                        <p:cTn id="147" dur="1000"/>
                                        <p:tgtEl>
                                          <p:spTgt spid="86"/>
                                        </p:tgtEl>
                                      </p:cBhvr>
                                    </p:animEffect>
                                    <p:anim calcmode="lin" valueType="num">
                                      <p:cBhvr>
                                        <p:cTn id="148" dur="1000" fill="hold"/>
                                        <p:tgtEl>
                                          <p:spTgt spid="86"/>
                                        </p:tgtEl>
                                        <p:attrNameLst>
                                          <p:attrName>ppt_x</p:attrName>
                                        </p:attrNameLst>
                                      </p:cBhvr>
                                      <p:tavLst>
                                        <p:tav tm="0">
                                          <p:val>
                                            <p:strVal val="#ppt_x"/>
                                          </p:val>
                                        </p:tav>
                                        <p:tav tm="100000">
                                          <p:val>
                                            <p:strVal val="#ppt_x"/>
                                          </p:val>
                                        </p:tav>
                                      </p:tavLst>
                                    </p:anim>
                                    <p:anim calcmode="lin" valueType="num">
                                      <p:cBhvr>
                                        <p:cTn id="14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0781" grpId="0" animBg="1" autoUpdateAnimBg="0"/>
      <p:bldP spid="38" grpId="0" animBg="1" autoUpdateAnimBg="0"/>
      <p:bldP spid="55" grpId="0" animBg="1" autoUpdateAnimBg="0"/>
      <p:bldP spid="56" grpId="0" animBg="1" autoUpdateAnimBg="0"/>
      <p:bldP spid="57" grpId="0" animBg="1" autoUpdateAnimBg="0"/>
      <p:bldP spid="58" grpId="0" animBg="1" autoUpdateAnimBg="0"/>
      <p:bldP spid="59" grpId="0" animBg="1" autoUpdateAnimBg="0"/>
      <p:bldP spid="60" grpId="0" animBg="1" autoUpdateAnimBg="0"/>
      <p:bldP spid="61" grpId="0" animBg="1" autoUpdateAnimBg="0"/>
      <p:bldP spid="62" grpId="0" animBg="1" autoUpdateAnimBg="0"/>
      <p:bldP spid="63" grpId="0" animBg="1" autoUpdateAnimBg="0"/>
      <p:bldP spid="64" grpId="0" animBg="1" autoUpdateAnimBg="0"/>
      <p:bldP spid="65" grpId="0" animBg="1" autoUpdateAnimBg="0"/>
      <p:bldP spid="66" grpId="0" animBg="1" autoUpdateAnimBg="0"/>
      <p:bldP spid="67" grpId="0" animBg="1" autoUpdateAnimBg="0"/>
      <p:bldP spid="68" grpId="0" animBg="1" autoUpdateAnimBg="0"/>
      <p:bldP spid="69" grpId="0" animBg="1" autoUpdateAnimBg="0"/>
      <p:bldP spid="70" grpId="0" animBg="1" autoUpdateAnimBg="0"/>
      <p:bldP spid="71" grpId="0" animBg="1" autoUpdateAnimBg="0"/>
      <p:bldP spid="72" grpId="0" animBg="1" autoUpdateAnimBg="0"/>
      <p:bldP spid="73" grpId="0" animBg="1" autoUpdateAnimBg="0"/>
      <p:bldP spid="4" grpId="0" animBg="1"/>
      <p:bldP spid="85" grpId="0" animBg="1"/>
      <p:bldP spid="8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15">
            <a:extLst>
              <a:ext uri="{FF2B5EF4-FFF2-40B4-BE49-F238E27FC236}">
                <a16:creationId xmlns:a16="http://schemas.microsoft.com/office/drawing/2014/main" id="{A46D3A3A-F2A1-4686-80C6-40D87D3E0BCB}"/>
              </a:ext>
            </a:extLst>
          </p:cNvPr>
          <p:cNvSpPr>
            <a:spLocks noChangeArrowheads="1"/>
          </p:cNvSpPr>
          <p:nvPr/>
        </p:nvSpPr>
        <p:spPr bwMode="auto">
          <a:xfrm>
            <a:off x="0" y="4445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dirty="0">
                <a:solidFill>
                  <a:schemeClr val="tx2"/>
                </a:solidFill>
                <a:latin typeface="HG創英角ｺﾞｼｯｸUB" panose="020B0909000000000000" pitchFamily="49" charset="-128"/>
                <a:ea typeface="HG創英角ｺﾞｼｯｸUB" panose="020B0909000000000000" pitchFamily="49" charset="-128"/>
              </a:rPr>
              <a:t>令和の人生は９回裏まで</a:t>
            </a:r>
            <a:r>
              <a:rPr lang="ja-JP" altLang="en-US" sz="3600" dirty="0">
                <a:solidFill>
                  <a:schemeClr val="tx2"/>
                </a:solidFill>
                <a:latin typeface="HG創英角ｺﾞｼｯｸUB" panose="020B0909000000000000" pitchFamily="49" charset="-128"/>
                <a:ea typeface="HG創英角ｺﾞｼｯｸUB" panose="020B0909000000000000" pitchFamily="49" charset="-128"/>
              </a:rPr>
              <a:t>＋延長戦も</a:t>
            </a:r>
          </a:p>
        </p:txBody>
      </p:sp>
      <p:sp>
        <p:nvSpPr>
          <p:cNvPr id="3530781" name="Text Box 29">
            <a:extLst>
              <a:ext uri="{FF2B5EF4-FFF2-40B4-BE49-F238E27FC236}">
                <a16:creationId xmlns:a16="http://schemas.microsoft.com/office/drawing/2014/main" id="{209F522C-EE2C-4C9E-B11D-E29E090F68A6}"/>
              </a:ext>
            </a:extLst>
          </p:cNvPr>
          <p:cNvSpPr txBox="1">
            <a:spLocks noChangeArrowheads="1"/>
          </p:cNvSpPr>
          <p:nvPr/>
        </p:nvSpPr>
        <p:spPr bwMode="auto">
          <a:xfrm>
            <a:off x="306388" y="1125538"/>
            <a:ext cx="865187" cy="584200"/>
          </a:xfrm>
          <a:prstGeom prst="rect">
            <a:avLst/>
          </a:prstGeom>
          <a:solidFill>
            <a:srgbClr val="FFFFCC"/>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１回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38" name="Text Box 29">
            <a:extLst>
              <a:ext uri="{FF2B5EF4-FFF2-40B4-BE49-F238E27FC236}">
                <a16:creationId xmlns:a16="http://schemas.microsoft.com/office/drawing/2014/main" id="{107B7E48-C56B-431A-84B4-AEF087029707}"/>
              </a:ext>
            </a:extLst>
          </p:cNvPr>
          <p:cNvSpPr txBox="1">
            <a:spLocks noChangeArrowheads="1"/>
          </p:cNvSpPr>
          <p:nvPr/>
        </p:nvSpPr>
        <p:spPr bwMode="auto">
          <a:xfrm>
            <a:off x="300038" y="1844675"/>
            <a:ext cx="865187" cy="1692275"/>
          </a:xfrm>
          <a:prstGeom prst="rect">
            <a:avLst/>
          </a:prstGeom>
          <a:solidFill>
            <a:srgbClr val="FFFFCC"/>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5" name="Text Box 29">
            <a:extLst>
              <a:ext uri="{FF2B5EF4-FFF2-40B4-BE49-F238E27FC236}">
                <a16:creationId xmlns:a16="http://schemas.microsoft.com/office/drawing/2014/main" id="{773C36AA-6657-485A-AD6B-451F8FB7EC62}"/>
              </a:ext>
            </a:extLst>
          </p:cNvPr>
          <p:cNvSpPr txBox="1">
            <a:spLocks noChangeArrowheads="1"/>
          </p:cNvSpPr>
          <p:nvPr/>
        </p:nvSpPr>
        <p:spPr bwMode="auto">
          <a:xfrm>
            <a:off x="296863" y="3644900"/>
            <a:ext cx="863600" cy="1692275"/>
          </a:xfrm>
          <a:prstGeom prst="rect">
            <a:avLst/>
          </a:prstGeom>
          <a:solidFill>
            <a:srgbClr val="FFFFCC"/>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１０歳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6" name="Text Box 29">
            <a:extLst>
              <a:ext uri="{FF2B5EF4-FFF2-40B4-BE49-F238E27FC236}">
                <a16:creationId xmlns:a16="http://schemas.microsoft.com/office/drawing/2014/main" id="{15683486-5DB0-4B29-886C-42D1B2609E33}"/>
              </a:ext>
            </a:extLst>
          </p:cNvPr>
          <p:cNvSpPr txBox="1">
            <a:spLocks noChangeArrowheads="1"/>
          </p:cNvSpPr>
          <p:nvPr/>
        </p:nvSpPr>
        <p:spPr bwMode="auto">
          <a:xfrm>
            <a:off x="1243013" y="1125538"/>
            <a:ext cx="863600" cy="584200"/>
          </a:xfrm>
          <a:prstGeom prst="rect">
            <a:avLst/>
          </a:prstGeom>
          <a:solidFill>
            <a:srgbClr val="FFFF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２回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7" name="Text Box 29">
            <a:extLst>
              <a:ext uri="{FF2B5EF4-FFF2-40B4-BE49-F238E27FC236}">
                <a16:creationId xmlns:a16="http://schemas.microsoft.com/office/drawing/2014/main" id="{74D1B1A1-9488-4A34-A7BA-14B477E44796}"/>
              </a:ext>
            </a:extLst>
          </p:cNvPr>
          <p:cNvSpPr txBox="1">
            <a:spLocks noChangeArrowheads="1"/>
          </p:cNvSpPr>
          <p:nvPr/>
        </p:nvSpPr>
        <p:spPr bwMode="auto">
          <a:xfrm>
            <a:off x="1236663" y="1844675"/>
            <a:ext cx="863600" cy="1692275"/>
          </a:xfrm>
          <a:prstGeom prst="rect">
            <a:avLst/>
          </a:prstGeom>
          <a:solidFill>
            <a:srgbClr val="FFFF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１５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8" name="Text Box 29">
            <a:extLst>
              <a:ext uri="{FF2B5EF4-FFF2-40B4-BE49-F238E27FC236}">
                <a16:creationId xmlns:a16="http://schemas.microsoft.com/office/drawing/2014/main" id="{72A26315-F516-480E-9E4B-2EB9CA1FEC62}"/>
              </a:ext>
            </a:extLst>
          </p:cNvPr>
          <p:cNvSpPr txBox="1">
            <a:spLocks noChangeArrowheads="1"/>
          </p:cNvSpPr>
          <p:nvPr/>
        </p:nvSpPr>
        <p:spPr bwMode="auto">
          <a:xfrm>
            <a:off x="1233488" y="3644900"/>
            <a:ext cx="863600" cy="1692275"/>
          </a:xfrm>
          <a:prstGeom prst="rect">
            <a:avLst/>
          </a:prstGeom>
          <a:solidFill>
            <a:srgbClr val="FFFF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２０歳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9" name="Text Box 29">
            <a:extLst>
              <a:ext uri="{FF2B5EF4-FFF2-40B4-BE49-F238E27FC236}">
                <a16:creationId xmlns:a16="http://schemas.microsoft.com/office/drawing/2014/main" id="{2E075CA9-74A1-48F3-BBA4-D1AE8958A6A4}"/>
              </a:ext>
            </a:extLst>
          </p:cNvPr>
          <p:cNvSpPr txBox="1">
            <a:spLocks noChangeArrowheads="1"/>
          </p:cNvSpPr>
          <p:nvPr/>
        </p:nvSpPr>
        <p:spPr bwMode="auto">
          <a:xfrm>
            <a:off x="2189163" y="1125538"/>
            <a:ext cx="863600" cy="584200"/>
          </a:xfrm>
          <a:prstGeom prst="rect">
            <a:avLst/>
          </a:prstGeom>
          <a:solidFill>
            <a:srgbClr val="FFCC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３回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0" name="Text Box 29">
            <a:extLst>
              <a:ext uri="{FF2B5EF4-FFF2-40B4-BE49-F238E27FC236}">
                <a16:creationId xmlns:a16="http://schemas.microsoft.com/office/drawing/2014/main" id="{2CE175A0-2002-4771-967E-10DFF2CD5596}"/>
              </a:ext>
            </a:extLst>
          </p:cNvPr>
          <p:cNvSpPr txBox="1">
            <a:spLocks noChangeArrowheads="1"/>
          </p:cNvSpPr>
          <p:nvPr/>
        </p:nvSpPr>
        <p:spPr bwMode="auto">
          <a:xfrm>
            <a:off x="2182813" y="1844675"/>
            <a:ext cx="863600" cy="1692275"/>
          </a:xfrm>
          <a:prstGeom prst="rect">
            <a:avLst/>
          </a:prstGeom>
          <a:solidFill>
            <a:srgbClr val="FFCC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２５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1" name="Text Box 29">
            <a:extLst>
              <a:ext uri="{FF2B5EF4-FFF2-40B4-BE49-F238E27FC236}">
                <a16:creationId xmlns:a16="http://schemas.microsoft.com/office/drawing/2014/main" id="{35DEEB9E-FB5F-406F-BD79-A51361431052}"/>
              </a:ext>
            </a:extLst>
          </p:cNvPr>
          <p:cNvSpPr txBox="1">
            <a:spLocks noChangeArrowheads="1"/>
          </p:cNvSpPr>
          <p:nvPr/>
        </p:nvSpPr>
        <p:spPr bwMode="auto">
          <a:xfrm>
            <a:off x="2179638" y="3644900"/>
            <a:ext cx="863600" cy="1692275"/>
          </a:xfrm>
          <a:prstGeom prst="rect">
            <a:avLst/>
          </a:prstGeom>
          <a:solidFill>
            <a:srgbClr val="FFCC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３０歳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2" name="Text Box 29">
            <a:extLst>
              <a:ext uri="{FF2B5EF4-FFF2-40B4-BE49-F238E27FC236}">
                <a16:creationId xmlns:a16="http://schemas.microsoft.com/office/drawing/2014/main" id="{8F75607B-AA03-4E4A-9AF6-3286C19EA136}"/>
              </a:ext>
            </a:extLst>
          </p:cNvPr>
          <p:cNvSpPr txBox="1">
            <a:spLocks noChangeArrowheads="1"/>
          </p:cNvSpPr>
          <p:nvPr/>
        </p:nvSpPr>
        <p:spPr bwMode="auto">
          <a:xfrm>
            <a:off x="3125788" y="1125538"/>
            <a:ext cx="863600" cy="584200"/>
          </a:xfrm>
          <a:prstGeom prst="rect">
            <a:avLst/>
          </a:prstGeom>
          <a:solidFill>
            <a:srgbClr val="FFCC66"/>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４回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3" name="Text Box 29">
            <a:extLst>
              <a:ext uri="{FF2B5EF4-FFF2-40B4-BE49-F238E27FC236}">
                <a16:creationId xmlns:a16="http://schemas.microsoft.com/office/drawing/2014/main" id="{AAEF5199-B0A9-4A7D-A442-4D0AD697CFBA}"/>
              </a:ext>
            </a:extLst>
          </p:cNvPr>
          <p:cNvSpPr txBox="1">
            <a:spLocks noChangeArrowheads="1"/>
          </p:cNvSpPr>
          <p:nvPr/>
        </p:nvSpPr>
        <p:spPr bwMode="auto">
          <a:xfrm>
            <a:off x="3119438" y="1844675"/>
            <a:ext cx="863600" cy="1692275"/>
          </a:xfrm>
          <a:prstGeom prst="rect">
            <a:avLst/>
          </a:prstGeom>
          <a:solidFill>
            <a:srgbClr val="FFCC66"/>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３５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4" name="Text Box 29">
            <a:extLst>
              <a:ext uri="{FF2B5EF4-FFF2-40B4-BE49-F238E27FC236}">
                <a16:creationId xmlns:a16="http://schemas.microsoft.com/office/drawing/2014/main" id="{BDED5154-CFF8-4812-BD1A-6E61C386B7D5}"/>
              </a:ext>
            </a:extLst>
          </p:cNvPr>
          <p:cNvSpPr txBox="1">
            <a:spLocks noChangeArrowheads="1"/>
          </p:cNvSpPr>
          <p:nvPr/>
        </p:nvSpPr>
        <p:spPr bwMode="auto">
          <a:xfrm>
            <a:off x="3114675" y="3644900"/>
            <a:ext cx="865188" cy="1692275"/>
          </a:xfrm>
          <a:prstGeom prst="rect">
            <a:avLst/>
          </a:prstGeom>
          <a:solidFill>
            <a:srgbClr val="FFCC66"/>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４０歳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5" name="Text Box 29">
            <a:extLst>
              <a:ext uri="{FF2B5EF4-FFF2-40B4-BE49-F238E27FC236}">
                <a16:creationId xmlns:a16="http://schemas.microsoft.com/office/drawing/2014/main" id="{1AB548E6-B569-42FD-8C58-1B0832B239E3}"/>
              </a:ext>
            </a:extLst>
          </p:cNvPr>
          <p:cNvSpPr txBox="1">
            <a:spLocks noChangeArrowheads="1"/>
          </p:cNvSpPr>
          <p:nvPr/>
        </p:nvSpPr>
        <p:spPr bwMode="auto">
          <a:xfrm>
            <a:off x="4083050" y="1125538"/>
            <a:ext cx="863600" cy="584200"/>
          </a:xfrm>
          <a:prstGeom prst="rect">
            <a:avLst/>
          </a:prstGeom>
          <a:solidFill>
            <a:srgbClr val="FFCC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５回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6" name="Text Box 29">
            <a:extLst>
              <a:ext uri="{FF2B5EF4-FFF2-40B4-BE49-F238E27FC236}">
                <a16:creationId xmlns:a16="http://schemas.microsoft.com/office/drawing/2014/main" id="{F82E1687-C9AA-460A-BDF5-E01507D3B14A}"/>
              </a:ext>
            </a:extLst>
          </p:cNvPr>
          <p:cNvSpPr txBox="1">
            <a:spLocks noChangeArrowheads="1"/>
          </p:cNvSpPr>
          <p:nvPr/>
        </p:nvSpPr>
        <p:spPr bwMode="auto">
          <a:xfrm>
            <a:off x="4076700" y="1844675"/>
            <a:ext cx="863600" cy="1692275"/>
          </a:xfrm>
          <a:prstGeom prst="rect">
            <a:avLst/>
          </a:prstGeom>
          <a:solidFill>
            <a:srgbClr val="FFCC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４５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7" name="Text Box 29">
            <a:extLst>
              <a:ext uri="{FF2B5EF4-FFF2-40B4-BE49-F238E27FC236}">
                <a16:creationId xmlns:a16="http://schemas.microsoft.com/office/drawing/2014/main" id="{8561B436-0D7E-46D2-8ADF-7F06AA6085D0}"/>
              </a:ext>
            </a:extLst>
          </p:cNvPr>
          <p:cNvSpPr txBox="1">
            <a:spLocks noChangeArrowheads="1"/>
          </p:cNvSpPr>
          <p:nvPr/>
        </p:nvSpPr>
        <p:spPr bwMode="auto">
          <a:xfrm>
            <a:off x="4071938" y="3644900"/>
            <a:ext cx="865187" cy="1692275"/>
          </a:xfrm>
          <a:prstGeom prst="rect">
            <a:avLst/>
          </a:prstGeom>
          <a:solidFill>
            <a:srgbClr val="FFCC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５０歳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8" name="Text Box 29">
            <a:extLst>
              <a:ext uri="{FF2B5EF4-FFF2-40B4-BE49-F238E27FC236}">
                <a16:creationId xmlns:a16="http://schemas.microsoft.com/office/drawing/2014/main" id="{46A86290-FA1F-403E-BDBC-912565384CA4}"/>
              </a:ext>
            </a:extLst>
          </p:cNvPr>
          <p:cNvSpPr txBox="1">
            <a:spLocks noChangeArrowheads="1"/>
          </p:cNvSpPr>
          <p:nvPr/>
        </p:nvSpPr>
        <p:spPr bwMode="auto">
          <a:xfrm>
            <a:off x="5019675" y="1125538"/>
            <a:ext cx="863600" cy="584200"/>
          </a:xfrm>
          <a:prstGeom prst="rect">
            <a:avLst/>
          </a:prstGeom>
          <a:solidFill>
            <a:srgbClr val="FF9933"/>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６回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9" name="Text Box 29">
            <a:extLst>
              <a:ext uri="{FF2B5EF4-FFF2-40B4-BE49-F238E27FC236}">
                <a16:creationId xmlns:a16="http://schemas.microsoft.com/office/drawing/2014/main" id="{4BCAB18B-9920-4DB0-9A8C-30FA20829A25}"/>
              </a:ext>
            </a:extLst>
          </p:cNvPr>
          <p:cNvSpPr txBox="1">
            <a:spLocks noChangeArrowheads="1"/>
          </p:cNvSpPr>
          <p:nvPr/>
        </p:nvSpPr>
        <p:spPr bwMode="auto">
          <a:xfrm>
            <a:off x="5011738" y="1844675"/>
            <a:ext cx="865187" cy="1692275"/>
          </a:xfrm>
          <a:prstGeom prst="rect">
            <a:avLst/>
          </a:prstGeom>
          <a:solidFill>
            <a:srgbClr val="FF9933"/>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５５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0" name="Text Box 29">
            <a:extLst>
              <a:ext uri="{FF2B5EF4-FFF2-40B4-BE49-F238E27FC236}">
                <a16:creationId xmlns:a16="http://schemas.microsoft.com/office/drawing/2014/main" id="{A54471FD-2EBA-43A0-AA0E-77C8B5446D92}"/>
              </a:ext>
            </a:extLst>
          </p:cNvPr>
          <p:cNvSpPr txBox="1">
            <a:spLocks noChangeArrowheads="1"/>
          </p:cNvSpPr>
          <p:nvPr/>
        </p:nvSpPr>
        <p:spPr bwMode="auto">
          <a:xfrm>
            <a:off x="5008563" y="3644900"/>
            <a:ext cx="863600" cy="1692275"/>
          </a:xfrm>
          <a:prstGeom prst="rect">
            <a:avLst/>
          </a:prstGeom>
          <a:solidFill>
            <a:srgbClr val="FF9933"/>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６０歳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1" name="Text Box 29">
            <a:extLst>
              <a:ext uri="{FF2B5EF4-FFF2-40B4-BE49-F238E27FC236}">
                <a16:creationId xmlns:a16="http://schemas.microsoft.com/office/drawing/2014/main" id="{AE9D4033-24B3-4817-A6CB-7705298404CC}"/>
              </a:ext>
            </a:extLst>
          </p:cNvPr>
          <p:cNvSpPr txBox="1">
            <a:spLocks noChangeArrowheads="1"/>
          </p:cNvSpPr>
          <p:nvPr/>
        </p:nvSpPr>
        <p:spPr bwMode="auto">
          <a:xfrm>
            <a:off x="5965825" y="1125538"/>
            <a:ext cx="863600" cy="584200"/>
          </a:xfrm>
          <a:prstGeom prst="rect">
            <a:avLst/>
          </a:prstGeom>
          <a:solidFill>
            <a:srgbClr val="CC99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７回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2" name="Text Box 29">
            <a:extLst>
              <a:ext uri="{FF2B5EF4-FFF2-40B4-BE49-F238E27FC236}">
                <a16:creationId xmlns:a16="http://schemas.microsoft.com/office/drawing/2014/main" id="{641470B8-7264-4B24-907F-5FD6C15A928B}"/>
              </a:ext>
            </a:extLst>
          </p:cNvPr>
          <p:cNvSpPr txBox="1">
            <a:spLocks noChangeArrowheads="1"/>
          </p:cNvSpPr>
          <p:nvPr/>
        </p:nvSpPr>
        <p:spPr bwMode="auto">
          <a:xfrm>
            <a:off x="5959475" y="1844675"/>
            <a:ext cx="863600" cy="1692275"/>
          </a:xfrm>
          <a:prstGeom prst="rect">
            <a:avLst/>
          </a:prstGeom>
          <a:solidFill>
            <a:srgbClr val="CC99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６５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3" name="Text Box 29">
            <a:extLst>
              <a:ext uri="{FF2B5EF4-FFF2-40B4-BE49-F238E27FC236}">
                <a16:creationId xmlns:a16="http://schemas.microsoft.com/office/drawing/2014/main" id="{FEBED5FF-C3C9-47FD-9CE4-EDD322859573}"/>
              </a:ext>
            </a:extLst>
          </p:cNvPr>
          <p:cNvSpPr txBox="1">
            <a:spLocks noChangeArrowheads="1"/>
          </p:cNvSpPr>
          <p:nvPr/>
        </p:nvSpPr>
        <p:spPr bwMode="auto">
          <a:xfrm>
            <a:off x="5954713" y="3644900"/>
            <a:ext cx="865187" cy="1692275"/>
          </a:xfrm>
          <a:prstGeom prst="rect">
            <a:avLst/>
          </a:prstGeom>
          <a:solidFill>
            <a:srgbClr val="CC99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７０歳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4" name="Text Box 29">
            <a:extLst>
              <a:ext uri="{FF2B5EF4-FFF2-40B4-BE49-F238E27FC236}">
                <a16:creationId xmlns:a16="http://schemas.microsoft.com/office/drawing/2014/main" id="{23A50955-67E6-4631-B300-15CFA96FE4F0}"/>
              </a:ext>
            </a:extLst>
          </p:cNvPr>
          <p:cNvSpPr txBox="1">
            <a:spLocks noChangeArrowheads="1"/>
          </p:cNvSpPr>
          <p:nvPr/>
        </p:nvSpPr>
        <p:spPr bwMode="auto">
          <a:xfrm>
            <a:off x="6900863" y="1125538"/>
            <a:ext cx="865187" cy="584200"/>
          </a:xfrm>
          <a:prstGeom prst="rect">
            <a:avLst/>
          </a:prstGeom>
          <a:solidFill>
            <a:srgbClr val="CC66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８回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5" name="Text Box 29">
            <a:extLst>
              <a:ext uri="{FF2B5EF4-FFF2-40B4-BE49-F238E27FC236}">
                <a16:creationId xmlns:a16="http://schemas.microsoft.com/office/drawing/2014/main" id="{4F266974-E749-4F00-8790-038ACD2CD44A}"/>
              </a:ext>
            </a:extLst>
          </p:cNvPr>
          <p:cNvSpPr txBox="1">
            <a:spLocks noChangeArrowheads="1"/>
          </p:cNvSpPr>
          <p:nvPr/>
        </p:nvSpPr>
        <p:spPr bwMode="auto">
          <a:xfrm>
            <a:off x="6894513" y="1844675"/>
            <a:ext cx="863600" cy="1692275"/>
          </a:xfrm>
          <a:prstGeom prst="rect">
            <a:avLst/>
          </a:prstGeom>
          <a:solidFill>
            <a:srgbClr val="CC66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７５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6" name="Text Box 29">
            <a:extLst>
              <a:ext uri="{FF2B5EF4-FFF2-40B4-BE49-F238E27FC236}">
                <a16:creationId xmlns:a16="http://schemas.microsoft.com/office/drawing/2014/main" id="{1DAF6652-02ED-421F-AAF9-52BD777B661A}"/>
              </a:ext>
            </a:extLst>
          </p:cNvPr>
          <p:cNvSpPr txBox="1">
            <a:spLocks noChangeArrowheads="1"/>
          </p:cNvSpPr>
          <p:nvPr/>
        </p:nvSpPr>
        <p:spPr bwMode="auto">
          <a:xfrm>
            <a:off x="6891338" y="3644900"/>
            <a:ext cx="863600" cy="1692275"/>
          </a:xfrm>
          <a:prstGeom prst="rect">
            <a:avLst/>
          </a:prstGeom>
          <a:solidFill>
            <a:srgbClr val="CC66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８０歳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7" name="Text Box 29">
            <a:extLst>
              <a:ext uri="{FF2B5EF4-FFF2-40B4-BE49-F238E27FC236}">
                <a16:creationId xmlns:a16="http://schemas.microsoft.com/office/drawing/2014/main" id="{B45BB782-5529-4D42-9BCC-36D9EF061520}"/>
              </a:ext>
            </a:extLst>
          </p:cNvPr>
          <p:cNvSpPr txBox="1">
            <a:spLocks noChangeArrowheads="1"/>
          </p:cNvSpPr>
          <p:nvPr/>
        </p:nvSpPr>
        <p:spPr bwMode="auto">
          <a:xfrm>
            <a:off x="7867650" y="1125538"/>
            <a:ext cx="863600" cy="584200"/>
          </a:xfrm>
          <a:prstGeom prst="rect">
            <a:avLst/>
          </a:prstGeom>
          <a:solidFill>
            <a:srgbClr val="9966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９回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8" name="Text Box 29">
            <a:extLst>
              <a:ext uri="{FF2B5EF4-FFF2-40B4-BE49-F238E27FC236}">
                <a16:creationId xmlns:a16="http://schemas.microsoft.com/office/drawing/2014/main" id="{3DAFCC21-2636-4950-8F4B-D4F4232BEF3B}"/>
              </a:ext>
            </a:extLst>
          </p:cNvPr>
          <p:cNvSpPr txBox="1">
            <a:spLocks noChangeArrowheads="1"/>
          </p:cNvSpPr>
          <p:nvPr/>
        </p:nvSpPr>
        <p:spPr bwMode="auto">
          <a:xfrm>
            <a:off x="7861300" y="1844675"/>
            <a:ext cx="863600" cy="1692275"/>
          </a:xfrm>
          <a:prstGeom prst="rect">
            <a:avLst/>
          </a:prstGeom>
          <a:solidFill>
            <a:srgbClr val="9966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８５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9" name="Text Box 29">
            <a:extLst>
              <a:ext uri="{FF2B5EF4-FFF2-40B4-BE49-F238E27FC236}">
                <a16:creationId xmlns:a16="http://schemas.microsoft.com/office/drawing/2014/main" id="{D7582DAB-2AE5-4419-B5C2-DABFE219289C}"/>
              </a:ext>
            </a:extLst>
          </p:cNvPr>
          <p:cNvSpPr txBox="1">
            <a:spLocks noChangeArrowheads="1"/>
          </p:cNvSpPr>
          <p:nvPr/>
        </p:nvSpPr>
        <p:spPr bwMode="auto">
          <a:xfrm>
            <a:off x="7858125" y="3644900"/>
            <a:ext cx="863600" cy="1692275"/>
          </a:xfrm>
          <a:prstGeom prst="rect">
            <a:avLst/>
          </a:prstGeom>
          <a:solidFill>
            <a:srgbClr val="9966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９０歳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FFF3E1"/>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2" name="矢印: 下 1">
            <a:extLst>
              <a:ext uri="{FF2B5EF4-FFF2-40B4-BE49-F238E27FC236}">
                <a16:creationId xmlns:a16="http://schemas.microsoft.com/office/drawing/2014/main" id="{9B28C3C5-831D-4BD9-A66D-86FFD70163D2}"/>
              </a:ext>
            </a:extLst>
          </p:cNvPr>
          <p:cNvSpPr>
            <a:spLocks noChangeArrowheads="1"/>
          </p:cNvSpPr>
          <p:nvPr/>
        </p:nvSpPr>
        <p:spPr bwMode="auto">
          <a:xfrm>
            <a:off x="7596336" y="5561013"/>
            <a:ext cx="1440160" cy="964331"/>
          </a:xfrm>
          <a:prstGeom prst="downArrow">
            <a:avLst>
              <a:gd name="adj1" fmla="val 69491"/>
              <a:gd name="adj2" fmla="val 1921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1000" dirty="0">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800" dirty="0">
                <a:solidFill>
                  <a:srgbClr val="000066"/>
                </a:solidFill>
                <a:latin typeface="UD デジタル 教科書体 NK-B" panose="02020700000000000000" pitchFamily="18" charset="-128"/>
                <a:ea typeface="UD デジタル 教科書体 NK-B" panose="02020700000000000000" pitchFamily="18" charset="-128"/>
              </a:rPr>
              <a:t>延長戦に</a:t>
            </a:r>
            <a:endParaRPr lang="en-US" altLang="ja-JP" sz="1800" dirty="0">
              <a:solidFill>
                <a:srgbClr val="000066"/>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800" dirty="0">
                <a:solidFill>
                  <a:srgbClr val="000066"/>
                </a:solidFill>
                <a:latin typeface="UD デジタル 教科書体 NK-B" panose="02020700000000000000" pitchFamily="18" charset="-128"/>
                <a:ea typeface="UD デジタル 教科書体 NK-B" panose="02020700000000000000" pitchFamily="18" charset="-128"/>
              </a:rPr>
              <a:t>入る備えは</a:t>
            </a:r>
            <a:endParaRPr lang="en-US" altLang="ja-JP" sz="1800" dirty="0">
              <a:solidFill>
                <a:srgbClr val="000066"/>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800" dirty="0">
                <a:solidFill>
                  <a:srgbClr val="000066"/>
                </a:solidFill>
                <a:latin typeface="UD デジタル 教科書体 NK-B" panose="02020700000000000000" pitchFamily="18" charset="-128"/>
                <a:ea typeface="UD デジタル 教科書体 NK-B" panose="02020700000000000000" pitchFamily="18" charset="-128"/>
              </a:rPr>
              <a:t>あるか？</a:t>
            </a:r>
          </a:p>
        </p:txBody>
      </p:sp>
      <p:sp>
        <p:nvSpPr>
          <p:cNvPr id="4" name="矢印: 上 3">
            <a:extLst>
              <a:ext uri="{FF2B5EF4-FFF2-40B4-BE49-F238E27FC236}">
                <a16:creationId xmlns:a16="http://schemas.microsoft.com/office/drawing/2014/main" id="{C306C6F4-AD14-4644-902A-00F7D1895581}"/>
              </a:ext>
            </a:extLst>
          </p:cNvPr>
          <p:cNvSpPr>
            <a:spLocks noChangeArrowheads="1"/>
          </p:cNvSpPr>
          <p:nvPr/>
        </p:nvSpPr>
        <p:spPr bwMode="auto">
          <a:xfrm>
            <a:off x="871538" y="5422900"/>
            <a:ext cx="1598612" cy="1319213"/>
          </a:xfrm>
          <a:prstGeom prst="upArrow">
            <a:avLst>
              <a:gd name="adj1" fmla="val 76944"/>
              <a:gd name="adj2" fmla="val 2527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進路指導の</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教師も、親も、</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ここまでしか</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考えていない</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endParaRPr lang="ja-JP" altLang="en-US" sz="1600" dirty="0">
              <a:solidFill>
                <a:srgbClr val="CC0000"/>
              </a:solidFill>
              <a:latin typeface="UD デジタル 教科書体 NK-B" panose="02020700000000000000" pitchFamily="18" charset="-128"/>
              <a:ea typeface="UD デジタル 教科書体 NK-B" panose="02020700000000000000" pitchFamily="18" charset="-128"/>
            </a:endParaRPr>
          </a:p>
        </p:txBody>
      </p:sp>
      <p:sp>
        <p:nvSpPr>
          <p:cNvPr id="85" name="矢印: 上 84">
            <a:extLst>
              <a:ext uri="{FF2B5EF4-FFF2-40B4-BE49-F238E27FC236}">
                <a16:creationId xmlns:a16="http://schemas.microsoft.com/office/drawing/2014/main" id="{2A88DF14-2CC9-4F7E-9C4F-5DBF446ECEDF}"/>
              </a:ext>
            </a:extLst>
          </p:cNvPr>
          <p:cNvSpPr>
            <a:spLocks noChangeArrowheads="1"/>
          </p:cNvSpPr>
          <p:nvPr/>
        </p:nvSpPr>
        <p:spPr bwMode="auto">
          <a:xfrm>
            <a:off x="2483768" y="5430838"/>
            <a:ext cx="1728192" cy="1317625"/>
          </a:xfrm>
          <a:prstGeom prst="upArrow">
            <a:avLst>
              <a:gd name="adj1" fmla="val 76944"/>
              <a:gd name="adj2" fmla="val 2521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若く体力</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のあるうちに</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子育てすべき</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だったが、仕事</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で残業ばかり</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endParaRPr lang="ja-JP" altLang="en-US" sz="1600" dirty="0">
              <a:solidFill>
                <a:srgbClr val="CC0000"/>
              </a:solidFill>
              <a:latin typeface="UD デジタル 教科書体 NK-B" panose="02020700000000000000" pitchFamily="18" charset="-128"/>
              <a:ea typeface="UD デジタル 教科書体 NK-B" panose="02020700000000000000" pitchFamily="18" charset="-128"/>
            </a:endParaRPr>
          </a:p>
        </p:txBody>
      </p:sp>
      <p:sp>
        <p:nvSpPr>
          <p:cNvPr id="86" name="矢印: 上 85">
            <a:extLst>
              <a:ext uri="{FF2B5EF4-FFF2-40B4-BE49-F238E27FC236}">
                <a16:creationId xmlns:a16="http://schemas.microsoft.com/office/drawing/2014/main" id="{C318FEA3-657C-4123-A13C-53A2265A8F59}"/>
              </a:ext>
            </a:extLst>
          </p:cNvPr>
          <p:cNvSpPr>
            <a:spLocks noChangeArrowheads="1"/>
          </p:cNvSpPr>
          <p:nvPr/>
        </p:nvSpPr>
        <p:spPr bwMode="auto">
          <a:xfrm>
            <a:off x="6444208" y="5443538"/>
            <a:ext cx="1295400" cy="1317625"/>
          </a:xfrm>
          <a:prstGeom prst="upArrow">
            <a:avLst>
              <a:gd name="adj1" fmla="val 76944"/>
              <a:gd name="adj2" fmla="val 2525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solidFill>
                  <a:srgbClr val="000066"/>
                </a:solidFill>
                <a:latin typeface="UD デジタル 教科書体 NK-B" panose="02020700000000000000" pitchFamily="18" charset="-128"/>
                <a:ea typeface="UD デジタル 教科書体 NK-B" panose="02020700000000000000" pitchFamily="18" charset="-128"/>
              </a:rPr>
              <a:t>田舎暮らし</a:t>
            </a:r>
            <a:endParaRPr lang="en-US" altLang="ja-JP" sz="1600" dirty="0">
              <a:solidFill>
                <a:srgbClr val="000066"/>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000066"/>
                </a:solidFill>
                <a:latin typeface="UD デジタル 教科書体 NK-B" panose="02020700000000000000" pitchFamily="18" charset="-128"/>
                <a:ea typeface="UD デジタル 教科書体 NK-B" panose="02020700000000000000" pitchFamily="18" charset="-128"/>
              </a:rPr>
              <a:t>の人の方が</a:t>
            </a:r>
            <a:endParaRPr lang="en-US" altLang="ja-JP" sz="1600" dirty="0">
              <a:solidFill>
                <a:srgbClr val="000066"/>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000066"/>
                </a:solidFill>
                <a:latin typeface="UD デジタル 教科書体 NK-B" panose="02020700000000000000" pitchFamily="18" charset="-128"/>
                <a:ea typeface="UD デジタル 教科書体 NK-B" panose="02020700000000000000" pitchFamily="18" charset="-128"/>
              </a:rPr>
              <a:t>仕事も収入</a:t>
            </a:r>
            <a:endParaRPr lang="en-US" altLang="ja-JP" sz="1600" dirty="0">
              <a:solidFill>
                <a:srgbClr val="000066"/>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000066"/>
                </a:solidFill>
                <a:latin typeface="UD デジタル 教科書体 NK-B" panose="02020700000000000000" pitchFamily="18" charset="-128"/>
                <a:ea typeface="UD デジタル 教科書体 NK-B" panose="02020700000000000000" pitchFamily="18" charset="-128"/>
              </a:rPr>
              <a:t>もある！</a:t>
            </a:r>
            <a:endParaRPr lang="en-US" altLang="ja-JP" sz="1600" dirty="0">
              <a:solidFill>
                <a:srgbClr val="000066"/>
              </a:solidFill>
              <a:latin typeface="UD デジタル 教科書体 NK-B" panose="02020700000000000000" pitchFamily="18" charset="-128"/>
              <a:ea typeface="UD デジタル 教科書体 NK-B" panose="02020700000000000000" pitchFamily="18" charset="-128"/>
            </a:endParaRPr>
          </a:p>
        </p:txBody>
      </p:sp>
      <p:sp>
        <p:nvSpPr>
          <p:cNvPr id="34" name="フリーフォーム: 図形 33">
            <a:extLst>
              <a:ext uri="{FF2B5EF4-FFF2-40B4-BE49-F238E27FC236}">
                <a16:creationId xmlns:a16="http://schemas.microsoft.com/office/drawing/2014/main" id="{8AC3C4C1-FC72-4582-B458-6B6EBF14DAC7}"/>
              </a:ext>
            </a:extLst>
          </p:cNvPr>
          <p:cNvSpPr>
            <a:spLocks/>
          </p:cNvSpPr>
          <p:nvPr/>
        </p:nvSpPr>
        <p:spPr bwMode="auto">
          <a:xfrm>
            <a:off x="2225675" y="1936750"/>
            <a:ext cx="4146550" cy="3357563"/>
          </a:xfrm>
          <a:custGeom>
            <a:avLst/>
            <a:gdLst>
              <a:gd name="T0" fmla="*/ 0 w 3645569"/>
              <a:gd name="T1" fmla="*/ 0 h 3356811"/>
              <a:gd name="T2" fmla="*/ 0 w 3645569"/>
              <a:gd name="T3" fmla="*/ 3413682 h 3356811"/>
              <a:gd name="T4" fmla="*/ 2147483646 w 3645569"/>
              <a:gd name="T5" fmla="*/ 3413682 h 3356811"/>
              <a:gd name="T6" fmla="*/ 0 w 3645569"/>
              <a:gd name="T7" fmla="*/ 0 h 3356811"/>
              <a:gd name="T8" fmla="*/ 0 60000 65536"/>
              <a:gd name="T9" fmla="*/ 0 60000 65536"/>
              <a:gd name="T10" fmla="*/ 0 60000 65536"/>
              <a:gd name="T11" fmla="*/ 0 60000 65536"/>
              <a:gd name="T12" fmla="*/ 0 w 3645569"/>
              <a:gd name="T13" fmla="*/ 0 h 3356811"/>
              <a:gd name="T14" fmla="*/ 3645569 w 3645569"/>
              <a:gd name="T15" fmla="*/ 3356811 h 3356811"/>
            </a:gdLst>
            <a:ahLst/>
            <a:cxnLst>
              <a:cxn ang="T8">
                <a:pos x="T0" y="T1"/>
              </a:cxn>
              <a:cxn ang="T9">
                <a:pos x="T2" y="T3"/>
              </a:cxn>
              <a:cxn ang="T10">
                <a:pos x="T4" y="T5"/>
              </a:cxn>
              <a:cxn ang="T11">
                <a:pos x="T6" y="T7"/>
              </a:cxn>
            </a:cxnLst>
            <a:rect l="T12" t="T13" r="T14" b="T15"/>
            <a:pathLst>
              <a:path w="3645569" h="3356811">
                <a:moveTo>
                  <a:pt x="0" y="0"/>
                </a:moveTo>
                <a:lnTo>
                  <a:pt x="0" y="3356811"/>
                </a:lnTo>
                <a:lnTo>
                  <a:pt x="3645569" y="3356811"/>
                </a:lnTo>
                <a:lnTo>
                  <a:pt x="0" y="0"/>
                </a:lnTo>
                <a:close/>
              </a:path>
            </a:pathLst>
          </a:custGeom>
          <a:solidFill>
            <a:srgbClr val="FFCCFF">
              <a:alpha val="90195"/>
            </a:srgb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280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endParaRPr lang="en-US" altLang="ja-JP" sz="280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a:solidFill>
                  <a:srgbClr val="CC0000"/>
                </a:solidFill>
                <a:latin typeface="UD デジタル 教科書体 NK-B" panose="02020700000000000000" pitchFamily="18" charset="-128"/>
                <a:ea typeface="UD デジタル 教科書体 NK-B" panose="02020700000000000000" pitchFamily="18" charset="-128"/>
              </a:rPr>
              <a:t>働いて</a:t>
            </a:r>
            <a:endParaRPr lang="en-US" altLang="ja-JP" sz="280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a:solidFill>
                  <a:srgbClr val="CC0000"/>
                </a:solidFill>
                <a:latin typeface="UD デジタル 教科書体 NK-B" panose="02020700000000000000" pitchFamily="18" charset="-128"/>
                <a:ea typeface="UD デジタル 教科書体 NK-B" panose="02020700000000000000" pitchFamily="18" charset="-128"/>
              </a:rPr>
              <a:t>いる時間</a:t>
            </a:r>
            <a:endParaRPr lang="en-US" altLang="ja-JP" sz="280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en-US" altLang="ja-JP" sz="2800">
                <a:solidFill>
                  <a:srgbClr val="CC0000"/>
                </a:solidFill>
                <a:latin typeface="UD デジタル 教科書体 NK-B" panose="02020700000000000000" pitchFamily="18" charset="-128"/>
                <a:ea typeface="UD デジタル 教科書体 NK-B" panose="02020700000000000000" pitchFamily="18" charset="-128"/>
              </a:rPr>
              <a:t>8</a:t>
            </a:r>
            <a:r>
              <a:rPr lang="ja-JP" altLang="en-US" sz="2800">
                <a:solidFill>
                  <a:srgbClr val="CC0000"/>
                </a:solidFill>
                <a:latin typeface="UD デジタル 教科書体 NK-B" panose="02020700000000000000" pitchFamily="18" charset="-128"/>
                <a:ea typeface="UD デジタル 教科書体 NK-B" panose="02020700000000000000" pitchFamily="18" charset="-128"/>
              </a:rPr>
              <a:t>時間</a:t>
            </a:r>
            <a:r>
              <a:rPr lang="en-US" altLang="ja-JP" sz="2800">
                <a:solidFill>
                  <a:srgbClr val="CC0000"/>
                </a:solidFill>
                <a:latin typeface="UD デジタル 教科書体 NK-B" panose="02020700000000000000" pitchFamily="18" charset="-128"/>
                <a:ea typeface="UD デジタル 教科書体 NK-B" panose="02020700000000000000" pitchFamily="18" charset="-128"/>
              </a:rPr>
              <a:t>/</a:t>
            </a:r>
            <a:r>
              <a:rPr lang="ja-JP" altLang="en-US" sz="2800">
                <a:solidFill>
                  <a:srgbClr val="CC0000"/>
                </a:solidFill>
                <a:latin typeface="UD デジタル 教科書体 NK-B" panose="02020700000000000000" pitchFamily="18" charset="-128"/>
                <a:ea typeface="UD デジタル 教科書体 NK-B" panose="02020700000000000000" pitchFamily="18" charset="-128"/>
              </a:rPr>
              <a:t>日を</a:t>
            </a:r>
            <a:endParaRPr lang="en-US" altLang="ja-JP" sz="280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a:solidFill>
                  <a:srgbClr val="CC0000"/>
                </a:solidFill>
                <a:latin typeface="UD デジタル 教科書体 NK-B" panose="02020700000000000000" pitchFamily="18" charset="-128"/>
                <a:ea typeface="UD デジタル 教科書体 NK-B" panose="02020700000000000000" pitchFamily="18" charset="-128"/>
              </a:rPr>
              <a:t>合計していくと</a:t>
            </a:r>
            <a:endParaRPr lang="en-US" altLang="ja-JP" sz="280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a:solidFill>
                  <a:srgbClr val="CC0000"/>
                </a:solidFill>
                <a:latin typeface="UD デジタル 教科書体 NK-B" panose="02020700000000000000" pitchFamily="18" charset="-128"/>
                <a:ea typeface="UD デジタル 教科書体 NK-B" panose="02020700000000000000" pitchFamily="18" charset="-128"/>
              </a:rPr>
              <a:t>全部で１０万時間</a:t>
            </a:r>
          </a:p>
        </p:txBody>
      </p:sp>
      <p:sp>
        <p:nvSpPr>
          <p:cNvPr id="35" name="フリーフォーム: 図形 34">
            <a:extLst>
              <a:ext uri="{FF2B5EF4-FFF2-40B4-BE49-F238E27FC236}">
                <a16:creationId xmlns:a16="http://schemas.microsoft.com/office/drawing/2014/main" id="{93A66AF5-9DCD-4AC3-B9F7-30529BD93320}"/>
              </a:ext>
            </a:extLst>
          </p:cNvPr>
          <p:cNvSpPr/>
          <p:nvPr/>
        </p:nvSpPr>
        <p:spPr bwMode="auto">
          <a:xfrm>
            <a:off x="2268538" y="1892300"/>
            <a:ext cx="4103687" cy="3328988"/>
          </a:xfrm>
          <a:custGeom>
            <a:avLst/>
            <a:gdLst>
              <a:gd name="connsiteX0" fmla="*/ 0 w 3441031"/>
              <a:gd name="connsiteY0" fmla="*/ 0 h 3188369"/>
              <a:gd name="connsiteX1" fmla="*/ 3441031 w 3441031"/>
              <a:gd name="connsiteY1" fmla="*/ 12032 h 3188369"/>
              <a:gd name="connsiteX2" fmla="*/ 3441031 w 3441031"/>
              <a:gd name="connsiteY2" fmla="*/ 3188369 h 3188369"/>
              <a:gd name="connsiteX3" fmla="*/ 0 w 3441031"/>
              <a:gd name="connsiteY3" fmla="*/ 0 h 3188369"/>
            </a:gdLst>
            <a:ahLst/>
            <a:cxnLst>
              <a:cxn ang="0">
                <a:pos x="connsiteX0" y="connsiteY0"/>
              </a:cxn>
              <a:cxn ang="0">
                <a:pos x="connsiteX1" y="connsiteY1"/>
              </a:cxn>
              <a:cxn ang="0">
                <a:pos x="connsiteX2" y="connsiteY2"/>
              </a:cxn>
              <a:cxn ang="0">
                <a:pos x="connsiteX3" y="connsiteY3"/>
              </a:cxn>
            </a:cxnLst>
            <a:rect l="l" t="t" r="r" b="b"/>
            <a:pathLst>
              <a:path w="3441031" h="3188369">
                <a:moveTo>
                  <a:pt x="0" y="0"/>
                </a:moveTo>
                <a:lnTo>
                  <a:pt x="3441031" y="12032"/>
                </a:lnTo>
                <a:lnTo>
                  <a:pt x="3441031" y="3188369"/>
                </a:lnTo>
                <a:lnTo>
                  <a:pt x="0" y="0"/>
                </a:lnTo>
                <a:close/>
              </a:path>
            </a:pathLst>
          </a:custGeom>
          <a:solidFill>
            <a:schemeClr val="accent6">
              <a:lumMod val="20000"/>
              <a:lumOff val="80000"/>
              <a:alpha val="80000"/>
            </a:schemeClr>
          </a:solidFill>
          <a:ln w="9525" cap="flat" cmpd="sng" algn="ctr">
            <a:solidFill>
              <a:schemeClr val="tx1"/>
            </a:solidFill>
            <a:prstDash val="solid"/>
            <a:round/>
            <a:headEnd type="none" w="med" len="med"/>
            <a:tailEnd type="none" w="med" len="med"/>
          </a:ln>
          <a:effectLst/>
        </p:spPr>
        <p:txBody>
          <a:bodyPr wrap="none" anchor="ctr"/>
          <a:lstStyle/>
          <a:p>
            <a:pPr algn="r" eaLnBrk="1" hangingPunct="1">
              <a:defRPr/>
            </a:pPr>
            <a:r>
              <a:rPr lang="ja-JP" altLang="en-US" sz="2800" dirty="0">
                <a:solidFill>
                  <a:srgbClr val="0000CC"/>
                </a:solidFill>
                <a:latin typeface="UD デジタル 教科書体 NK-B" panose="02020700000000000000" pitchFamily="18" charset="-128"/>
                <a:ea typeface="UD デジタル 教科書体 NK-B" panose="02020700000000000000" pitchFamily="18" charset="-128"/>
              </a:rPr>
              <a:t>余暇時間</a:t>
            </a:r>
            <a:r>
              <a:rPr lang="en-US" altLang="ja-JP" sz="2800" dirty="0">
                <a:solidFill>
                  <a:srgbClr val="0000CC"/>
                </a:solidFill>
                <a:latin typeface="UD デジタル 教科書体 NK-B" panose="02020700000000000000" pitchFamily="18" charset="-128"/>
                <a:ea typeface="UD デジタル 教科書体 NK-B" panose="02020700000000000000" pitchFamily="18" charset="-128"/>
              </a:rPr>
              <a:t>8</a:t>
            </a:r>
            <a:r>
              <a:rPr lang="ja-JP" altLang="en-US" sz="2800" dirty="0">
                <a:solidFill>
                  <a:srgbClr val="0000CC"/>
                </a:solidFill>
                <a:latin typeface="UD デジタル 教科書体 NK-B" panose="02020700000000000000" pitchFamily="18" charset="-128"/>
                <a:ea typeface="UD デジタル 教科書体 NK-B" panose="02020700000000000000" pitchFamily="18" charset="-128"/>
              </a:rPr>
              <a:t>時間</a:t>
            </a:r>
            <a:r>
              <a:rPr lang="en-US" altLang="ja-JP" sz="2800" dirty="0">
                <a:solidFill>
                  <a:srgbClr val="0000CC"/>
                </a:solidFill>
                <a:latin typeface="UD デジタル 教科書体 NK-B" panose="02020700000000000000" pitchFamily="18" charset="-128"/>
                <a:ea typeface="UD デジタル 教科書体 NK-B" panose="02020700000000000000" pitchFamily="18" charset="-128"/>
              </a:rPr>
              <a:t>/</a:t>
            </a:r>
            <a:r>
              <a:rPr lang="ja-JP" altLang="en-US" sz="2800" dirty="0">
                <a:solidFill>
                  <a:srgbClr val="0000CC"/>
                </a:solidFill>
                <a:latin typeface="UD デジタル 教科書体 NK-B" panose="02020700000000000000" pitchFamily="18" charset="-128"/>
                <a:ea typeface="UD デジタル 教科書体 NK-B" panose="02020700000000000000" pitchFamily="18" charset="-128"/>
              </a:rPr>
              <a:t>日を</a:t>
            </a:r>
            <a:endParaRPr lang="en-US" altLang="ja-JP" sz="2800"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r>
              <a:rPr lang="ja-JP" altLang="en-US" sz="2800" dirty="0">
                <a:solidFill>
                  <a:srgbClr val="0000CC"/>
                </a:solidFill>
                <a:latin typeface="UD デジタル 教科書体 NK-B" panose="02020700000000000000" pitchFamily="18" charset="-128"/>
                <a:ea typeface="UD デジタル 教科書体 NK-B" panose="02020700000000000000" pitchFamily="18" charset="-128"/>
              </a:rPr>
              <a:t>合計していくと</a:t>
            </a:r>
            <a:endParaRPr lang="en-US" altLang="ja-JP" sz="2800"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r>
              <a:rPr lang="ja-JP" altLang="en-US" sz="2800" dirty="0">
                <a:solidFill>
                  <a:srgbClr val="0000CC"/>
                </a:solidFill>
                <a:latin typeface="UD デジタル 教科書体 NK-B" panose="02020700000000000000" pitchFamily="18" charset="-128"/>
                <a:ea typeface="UD デジタル 教科書体 NK-B" panose="02020700000000000000" pitchFamily="18" charset="-128"/>
              </a:rPr>
              <a:t>全部で</a:t>
            </a:r>
            <a:endParaRPr lang="en-US" altLang="ja-JP" sz="2800"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r>
              <a:rPr lang="en-US" altLang="ja-JP" sz="2800" dirty="0">
                <a:solidFill>
                  <a:srgbClr val="0000CC"/>
                </a:solidFill>
                <a:latin typeface="UD デジタル 教科書体 NK-B" panose="02020700000000000000" pitchFamily="18" charset="-128"/>
                <a:ea typeface="UD デジタル 教科書体 NK-B" panose="02020700000000000000" pitchFamily="18" charset="-128"/>
              </a:rPr>
              <a:t>10</a:t>
            </a:r>
            <a:r>
              <a:rPr lang="ja-JP" altLang="en-US" sz="2800" dirty="0">
                <a:solidFill>
                  <a:srgbClr val="0000CC"/>
                </a:solidFill>
                <a:latin typeface="UD デジタル 教科書体 NK-B" panose="02020700000000000000" pitchFamily="18" charset="-128"/>
                <a:ea typeface="UD デジタル 教科書体 NK-B" panose="02020700000000000000" pitchFamily="18" charset="-128"/>
              </a:rPr>
              <a:t>万時間</a:t>
            </a:r>
            <a:endParaRPr lang="en-US" altLang="ja-JP" sz="2800"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endParaRPr lang="en-US" altLang="ja-JP"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endParaRPr lang="en-US" altLang="ja-JP"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endParaRPr lang="en-US" altLang="ja-JP" sz="2800"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endParaRPr lang="en-US" altLang="ja-JP" sz="2800" dirty="0">
              <a:solidFill>
                <a:srgbClr val="0000CC"/>
              </a:solidFill>
              <a:latin typeface="UD デジタル 教科書体 NK-B" panose="02020700000000000000" pitchFamily="18" charset="-128"/>
              <a:ea typeface="UD デジタル 教科書体 NK-B" panose="02020700000000000000" pitchFamily="18" charset="-128"/>
            </a:endParaRPr>
          </a:p>
        </p:txBody>
      </p:sp>
      <p:sp>
        <p:nvSpPr>
          <p:cNvPr id="36" name="正方形/長方形 35">
            <a:extLst>
              <a:ext uri="{FF2B5EF4-FFF2-40B4-BE49-F238E27FC236}">
                <a16:creationId xmlns:a16="http://schemas.microsoft.com/office/drawing/2014/main" id="{B4C0200E-610E-4C72-BF7D-2F6E513BC1B0}"/>
              </a:ext>
            </a:extLst>
          </p:cNvPr>
          <p:cNvSpPr/>
          <p:nvPr/>
        </p:nvSpPr>
        <p:spPr bwMode="auto">
          <a:xfrm>
            <a:off x="6427788" y="1887538"/>
            <a:ext cx="2246312" cy="3381375"/>
          </a:xfrm>
          <a:prstGeom prst="rect">
            <a:avLst/>
          </a:prstGeom>
          <a:solidFill>
            <a:srgbClr val="CCFFCC">
              <a:alpha val="80000"/>
            </a:srgbClr>
          </a:soli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r>
              <a:rPr lang="ja-JP" altLang="en-US"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rPr>
              <a:t>退職後の時間</a:t>
            </a:r>
            <a:endParaRPr lang="en-US" altLang="ja-JP"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endParaRPr>
          </a:p>
          <a:p>
            <a:pPr algn="ctr" eaLnBrk="1" hangingPunct="1">
              <a:defRPr/>
            </a:pPr>
            <a:r>
              <a:rPr lang="ja-JP" altLang="en-US"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rPr>
              <a:t>を合計して</a:t>
            </a:r>
            <a:endParaRPr lang="en-US" altLang="ja-JP"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endParaRPr>
          </a:p>
          <a:p>
            <a:pPr algn="ctr" eaLnBrk="1" hangingPunct="1">
              <a:defRPr/>
            </a:pPr>
            <a:r>
              <a:rPr lang="ja-JP" altLang="en-US"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rPr>
              <a:t>いくと全部で</a:t>
            </a:r>
            <a:endParaRPr lang="en-US" altLang="ja-JP"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endParaRPr>
          </a:p>
          <a:p>
            <a:pPr algn="ctr" eaLnBrk="1" hangingPunct="1">
              <a:defRPr/>
            </a:pPr>
            <a:r>
              <a:rPr lang="en-US" altLang="ja-JP"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rPr>
              <a:t>10</a:t>
            </a:r>
            <a:r>
              <a:rPr lang="ja-JP" altLang="en-US"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rPr>
              <a:t>万時間。</a:t>
            </a:r>
            <a:endParaRPr lang="en-US" altLang="ja-JP"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defRPr/>
            </a:pPr>
            <a:r>
              <a:rPr lang="ja-JP" altLang="en-US" sz="2800" dirty="0">
                <a:solidFill>
                  <a:srgbClr val="990033"/>
                </a:solidFill>
                <a:latin typeface="UD デジタル 教科書体 NK-B" panose="02020700000000000000" pitchFamily="18" charset="-128"/>
                <a:ea typeface="UD デジタル 教科書体 NK-B" panose="02020700000000000000" pitchFamily="18" charset="-128"/>
              </a:rPr>
              <a:t>それを想定</a:t>
            </a:r>
            <a:endParaRPr lang="en-US" altLang="ja-JP" sz="2800" dirty="0">
              <a:solidFill>
                <a:srgbClr val="990033"/>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defRPr/>
            </a:pPr>
            <a:r>
              <a:rPr lang="ja-JP" altLang="en-US" sz="2800" dirty="0">
                <a:solidFill>
                  <a:srgbClr val="990033"/>
                </a:solidFill>
                <a:latin typeface="UD デジタル 教科書体 NK-B" panose="02020700000000000000" pitchFamily="18" charset="-128"/>
                <a:ea typeface="UD デジタル 教科書体 NK-B" panose="02020700000000000000" pitchFamily="18" charset="-128"/>
              </a:rPr>
              <a:t>できていない</a:t>
            </a:r>
            <a:endParaRPr lang="en-US" altLang="ja-JP" sz="2800" dirty="0">
              <a:solidFill>
                <a:srgbClr val="990033"/>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defRPr/>
            </a:pPr>
            <a:r>
              <a:rPr lang="ja-JP" altLang="en-US" sz="2800" dirty="0">
                <a:solidFill>
                  <a:srgbClr val="990033"/>
                </a:solidFill>
                <a:latin typeface="UD デジタル 教科書体 NK-B" panose="02020700000000000000" pitchFamily="18" charset="-128"/>
                <a:ea typeface="UD デジタル 教科書体 NK-B" panose="02020700000000000000" pitchFamily="18" charset="-128"/>
              </a:rPr>
              <a:t>のが、都会人</a:t>
            </a:r>
            <a:endParaRPr lang="en-US" altLang="ja-JP" sz="2800" dirty="0">
              <a:solidFill>
                <a:srgbClr val="990033"/>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defRPr/>
            </a:pPr>
            <a:r>
              <a:rPr lang="ja-JP" altLang="en-US" sz="2800" dirty="0">
                <a:solidFill>
                  <a:srgbClr val="990033"/>
                </a:solidFill>
                <a:latin typeface="UD デジタル 教科書体 NK-B" panose="02020700000000000000" pitchFamily="18" charset="-128"/>
                <a:ea typeface="UD デジタル 教科書体 NK-B" panose="02020700000000000000" pitchFamily="18" charset="-128"/>
              </a:rPr>
              <a:t>の人生設計。</a:t>
            </a:r>
          </a:p>
        </p:txBody>
      </p:sp>
      <p:sp>
        <p:nvSpPr>
          <p:cNvPr id="37" name="矢印: 上 36">
            <a:extLst>
              <a:ext uri="{FF2B5EF4-FFF2-40B4-BE49-F238E27FC236}">
                <a16:creationId xmlns:a16="http://schemas.microsoft.com/office/drawing/2014/main" id="{2EE8F57D-BE14-4E87-93EF-5F015913C514}"/>
              </a:ext>
            </a:extLst>
          </p:cNvPr>
          <p:cNvSpPr>
            <a:spLocks noChangeArrowheads="1"/>
          </p:cNvSpPr>
          <p:nvPr/>
        </p:nvSpPr>
        <p:spPr bwMode="auto">
          <a:xfrm>
            <a:off x="3995936" y="5413804"/>
            <a:ext cx="1728192" cy="1317625"/>
          </a:xfrm>
          <a:prstGeom prst="upArrow">
            <a:avLst>
              <a:gd name="adj1" fmla="val 76944"/>
              <a:gd name="adj2" fmla="val 2521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持ち家と</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お受験教育</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“２つの無用”</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に無駄金を払う</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endParaRPr lang="ja-JP" altLang="en-US" sz="1600" dirty="0">
              <a:solidFill>
                <a:srgbClr val="CC0000"/>
              </a:solidFill>
              <a:latin typeface="UD デジタル 教科書体 NK-B" panose="02020700000000000000" pitchFamily="18" charset="-128"/>
              <a:ea typeface="UD デジタル 教科書体 NK-B" panose="02020700000000000000" pitchFamily="18" charset="-128"/>
            </a:endParaRPr>
          </a:p>
        </p:txBody>
      </p:sp>
      <p:sp>
        <p:nvSpPr>
          <p:cNvPr id="39" name="矢印: 上 38">
            <a:extLst>
              <a:ext uri="{FF2B5EF4-FFF2-40B4-BE49-F238E27FC236}">
                <a16:creationId xmlns:a16="http://schemas.microsoft.com/office/drawing/2014/main" id="{16632AA5-48ED-496C-84BB-21E3F7AAAC41}"/>
              </a:ext>
            </a:extLst>
          </p:cNvPr>
          <p:cNvSpPr>
            <a:spLocks noChangeArrowheads="1"/>
          </p:cNvSpPr>
          <p:nvPr/>
        </p:nvSpPr>
        <p:spPr bwMode="auto">
          <a:xfrm>
            <a:off x="5580112" y="5423743"/>
            <a:ext cx="863600" cy="1317625"/>
          </a:xfrm>
          <a:prstGeom prst="upArrow">
            <a:avLst>
              <a:gd name="adj1" fmla="val 76944"/>
              <a:gd name="adj2" fmla="val 2521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退職後</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には</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収入も</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やること</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もない</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4925872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fade">
                                      <p:cBhvr>
                                        <p:cTn id="14" dur="1000"/>
                                        <p:tgtEl>
                                          <p:spTgt spid="85"/>
                                        </p:tgtEl>
                                      </p:cBhvr>
                                    </p:animEffect>
                                    <p:anim calcmode="lin" valueType="num">
                                      <p:cBhvr>
                                        <p:cTn id="15" dur="1000" fill="hold"/>
                                        <p:tgtEl>
                                          <p:spTgt spid="85"/>
                                        </p:tgtEl>
                                        <p:attrNameLst>
                                          <p:attrName>ppt_x</p:attrName>
                                        </p:attrNameLst>
                                      </p:cBhvr>
                                      <p:tavLst>
                                        <p:tav tm="0">
                                          <p:val>
                                            <p:strVal val="#ppt_x"/>
                                          </p:val>
                                        </p:tav>
                                        <p:tav tm="100000">
                                          <p:val>
                                            <p:strVal val="#ppt_x"/>
                                          </p:val>
                                        </p:tav>
                                      </p:tavLst>
                                    </p:anim>
                                    <p:anim calcmode="lin" valueType="num">
                                      <p:cBhvr>
                                        <p:cTn id="16"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32"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p:cTn id="35" dur="500" fill="hold"/>
                                        <p:tgtEl>
                                          <p:spTgt spid="74"/>
                                        </p:tgtEl>
                                        <p:attrNameLst>
                                          <p:attrName>ppt_w</p:attrName>
                                        </p:attrNameLst>
                                      </p:cBhvr>
                                      <p:tavLst>
                                        <p:tav tm="0">
                                          <p:val>
                                            <p:strVal val="4*#ppt_w"/>
                                          </p:val>
                                        </p:tav>
                                        <p:tav tm="100000">
                                          <p:val>
                                            <p:strVal val="#ppt_w"/>
                                          </p:val>
                                        </p:tav>
                                      </p:tavLst>
                                    </p:anim>
                                    <p:anim calcmode="lin" valueType="num">
                                      <p:cBhvr>
                                        <p:cTn id="36" dur="500" fill="hold"/>
                                        <p:tgtEl>
                                          <p:spTgt spid="74"/>
                                        </p:tgtEl>
                                        <p:attrNameLst>
                                          <p:attrName>ppt_h</p:attrName>
                                        </p:attrNameLst>
                                      </p:cBhvr>
                                      <p:tavLst>
                                        <p:tav tm="0">
                                          <p:val>
                                            <p:strVal val="4*#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32" fill="hold" grpId="0" nodeType="clickEffect">
                                  <p:stCondLst>
                                    <p:cond delay="0"/>
                                  </p:stCondLst>
                                  <p:childTnLst>
                                    <p:set>
                                      <p:cBhvr>
                                        <p:cTn id="40" dur="1" fill="hold">
                                          <p:stCondLst>
                                            <p:cond delay="0"/>
                                          </p:stCondLst>
                                        </p:cTn>
                                        <p:tgtEl>
                                          <p:spTgt spid="75"/>
                                        </p:tgtEl>
                                        <p:attrNameLst>
                                          <p:attrName>style.visibility</p:attrName>
                                        </p:attrNameLst>
                                      </p:cBhvr>
                                      <p:to>
                                        <p:strVal val="visible"/>
                                      </p:to>
                                    </p:set>
                                    <p:anim calcmode="lin" valueType="num">
                                      <p:cBhvr>
                                        <p:cTn id="41" dur="500" fill="hold"/>
                                        <p:tgtEl>
                                          <p:spTgt spid="75"/>
                                        </p:tgtEl>
                                        <p:attrNameLst>
                                          <p:attrName>ppt_w</p:attrName>
                                        </p:attrNameLst>
                                      </p:cBhvr>
                                      <p:tavLst>
                                        <p:tav tm="0">
                                          <p:val>
                                            <p:strVal val="4*#ppt_w"/>
                                          </p:val>
                                        </p:tav>
                                        <p:tav tm="100000">
                                          <p:val>
                                            <p:strVal val="#ppt_w"/>
                                          </p:val>
                                        </p:tav>
                                      </p:tavLst>
                                    </p:anim>
                                    <p:anim calcmode="lin" valueType="num">
                                      <p:cBhvr>
                                        <p:cTn id="42" dur="500" fill="hold"/>
                                        <p:tgtEl>
                                          <p:spTgt spid="75"/>
                                        </p:tgtEl>
                                        <p:attrNameLst>
                                          <p:attrName>ppt_h</p:attrName>
                                        </p:attrNameLst>
                                      </p:cBhvr>
                                      <p:tavLst>
                                        <p:tav tm="0">
                                          <p:val>
                                            <p:strVal val="4*#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2" fill="hold" grpId="0" nodeType="click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p:cTn id="47" dur="500" fill="hold"/>
                                        <p:tgtEl>
                                          <p:spTgt spid="76"/>
                                        </p:tgtEl>
                                        <p:attrNameLst>
                                          <p:attrName>ppt_w</p:attrName>
                                        </p:attrNameLst>
                                      </p:cBhvr>
                                      <p:tavLst>
                                        <p:tav tm="0">
                                          <p:val>
                                            <p:strVal val="4*#ppt_w"/>
                                          </p:val>
                                        </p:tav>
                                        <p:tav tm="100000">
                                          <p:val>
                                            <p:strVal val="#ppt_w"/>
                                          </p:val>
                                        </p:tav>
                                      </p:tavLst>
                                    </p:anim>
                                    <p:anim calcmode="lin" valueType="num">
                                      <p:cBhvr>
                                        <p:cTn id="48" dur="500" fill="hold"/>
                                        <p:tgtEl>
                                          <p:spTgt spid="76"/>
                                        </p:tgtEl>
                                        <p:attrNameLst>
                                          <p:attrName>ppt_h</p:attrName>
                                        </p:attrNameLst>
                                      </p:cBhvr>
                                      <p:tavLst>
                                        <p:tav tm="0">
                                          <p:val>
                                            <p:strVal val="4*#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32" fill="hold" grpId="0" nodeType="click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p:cTn id="60" dur="500" fill="hold"/>
                                        <p:tgtEl>
                                          <p:spTgt spid="77"/>
                                        </p:tgtEl>
                                        <p:attrNameLst>
                                          <p:attrName>ppt_w</p:attrName>
                                        </p:attrNameLst>
                                      </p:cBhvr>
                                      <p:tavLst>
                                        <p:tav tm="0">
                                          <p:val>
                                            <p:strVal val="4*#ppt_w"/>
                                          </p:val>
                                        </p:tav>
                                        <p:tav tm="100000">
                                          <p:val>
                                            <p:strVal val="#ppt_w"/>
                                          </p:val>
                                        </p:tav>
                                      </p:tavLst>
                                    </p:anim>
                                    <p:anim calcmode="lin" valueType="num">
                                      <p:cBhvr>
                                        <p:cTn id="61" dur="500" fill="hold"/>
                                        <p:tgtEl>
                                          <p:spTgt spid="77"/>
                                        </p:tgtEl>
                                        <p:attrNameLst>
                                          <p:attrName>ppt_h</p:attrName>
                                        </p:attrNameLst>
                                      </p:cBhvr>
                                      <p:tavLst>
                                        <p:tav tm="0">
                                          <p:val>
                                            <p:strVal val="4*#ppt_h"/>
                                          </p:val>
                                        </p:tav>
                                        <p:tav tm="100000">
                                          <p:val>
                                            <p:strVal val="#ppt_h"/>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3" presetClass="entr" presetSubtype="32" fill="hold" grpId="0" nodeType="click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p:cTn id="66" dur="500" fill="hold"/>
                                        <p:tgtEl>
                                          <p:spTgt spid="78"/>
                                        </p:tgtEl>
                                        <p:attrNameLst>
                                          <p:attrName>ppt_w</p:attrName>
                                        </p:attrNameLst>
                                      </p:cBhvr>
                                      <p:tavLst>
                                        <p:tav tm="0">
                                          <p:val>
                                            <p:strVal val="4*#ppt_w"/>
                                          </p:val>
                                        </p:tav>
                                        <p:tav tm="100000">
                                          <p:val>
                                            <p:strVal val="#ppt_w"/>
                                          </p:val>
                                        </p:tav>
                                      </p:tavLst>
                                    </p:anim>
                                    <p:anim calcmode="lin" valueType="num">
                                      <p:cBhvr>
                                        <p:cTn id="67" dur="500" fill="hold"/>
                                        <p:tgtEl>
                                          <p:spTgt spid="78"/>
                                        </p:tgtEl>
                                        <p:attrNameLst>
                                          <p:attrName>ppt_h</p:attrName>
                                        </p:attrNameLst>
                                      </p:cBhvr>
                                      <p:tavLst>
                                        <p:tav tm="0">
                                          <p:val>
                                            <p:strVal val="4*#ppt_h"/>
                                          </p:val>
                                        </p:tav>
                                        <p:tav tm="100000">
                                          <p:val>
                                            <p:strVal val="#ppt_h"/>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32" fill="hold" grpId="0" nodeType="click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p:cTn id="72" dur="500" fill="hold"/>
                                        <p:tgtEl>
                                          <p:spTgt spid="79"/>
                                        </p:tgtEl>
                                        <p:attrNameLst>
                                          <p:attrName>ppt_w</p:attrName>
                                        </p:attrNameLst>
                                      </p:cBhvr>
                                      <p:tavLst>
                                        <p:tav tm="0">
                                          <p:val>
                                            <p:strVal val="4*#ppt_w"/>
                                          </p:val>
                                        </p:tav>
                                        <p:tav tm="100000">
                                          <p:val>
                                            <p:strVal val="#ppt_w"/>
                                          </p:val>
                                        </p:tav>
                                      </p:tavLst>
                                    </p:anim>
                                    <p:anim calcmode="lin" valueType="num">
                                      <p:cBhvr>
                                        <p:cTn id="73" dur="500" fill="hold"/>
                                        <p:tgtEl>
                                          <p:spTgt spid="79"/>
                                        </p:tgtEl>
                                        <p:attrNameLst>
                                          <p:attrName>ppt_h</p:attrName>
                                        </p:attrNameLst>
                                      </p:cBhvr>
                                      <p:tavLst>
                                        <p:tav tm="0">
                                          <p:val>
                                            <p:strVal val="4*#ppt_h"/>
                                          </p:val>
                                        </p:tav>
                                        <p:tav tm="100000">
                                          <p:val>
                                            <p:strVal val="#ppt_h"/>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45" presetClass="entr" presetSubtype="0" fill="hold" grpId="0"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2000"/>
                                        <p:tgtEl>
                                          <p:spTgt spid="2"/>
                                        </p:tgtEl>
                                      </p:cBhvr>
                                    </p:animEffect>
                                    <p:anim calcmode="lin" valueType="num">
                                      <p:cBhvr>
                                        <p:cTn id="79" dur="2000" fill="hold"/>
                                        <p:tgtEl>
                                          <p:spTgt spid="2"/>
                                        </p:tgtEl>
                                        <p:attrNameLst>
                                          <p:attrName>ppt_w</p:attrName>
                                        </p:attrNameLst>
                                      </p:cBhvr>
                                      <p:tavLst>
                                        <p:tav tm="0" fmla="#ppt_w*sin(2.5*pi*$)">
                                          <p:val>
                                            <p:fltVal val="0"/>
                                          </p:val>
                                        </p:tav>
                                        <p:tav tm="100000">
                                          <p:val>
                                            <p:fltVal val="1"/>
                                          </p:val>
                                        </p:tav>
                                      </p:tavLst>
                                    </p:anim>
                                    <p:anim calcmode="lin" valueType="num">
                                      <p:cBhvr>
                                        <p:cTn id="80"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iterate type="lt">
                                    <p:tmPct val="10000"/>
                                  </p:iterate>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1+#ppt_w/2"/>
                                          </p:val>
                                        </p:tav>
                                        <p:tav tm="100000">
                                          <p:val>
                                            <p:strVal val="#ppt_x"/>
                                          </p:val>
                                        </p:tav>
                                      </p:tavLst>
                                    </p:anim>
                                    <p:anim calcmode="lin" valueType="num">
                                      <p:cBhvr additive="base">
                                        <p:cTn id="8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iterate type="lt">
                                    <p:tmPct val="10000"/>
                                  </p:iterate>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500" fill="hold"/>
                                        <p:tgtEl>
                                          <p:spTgt spid="35"/>
                                        </p:tgtEl>
                                        <p:attrNameLst>
                                          <p:attrName>ppt_x</p:attrName>
                                        </p:attrNameLst>
                                      </p:cBhvr>
                                      <p:tavLst>
                                        <p:tav tm="0">
                                          <p:val>
                                            <p:strVal val="0-#ppt_w/2"/>
                                          </p:val>
                                        </p:tav>
                                        <p:tav tm="100000">
                                          <p:val>
                                            <p:strVal val="#ppt_x"/>
                                          </p:val>
                                        </p:tav>
                                      </p:tavLst>
                                    </p:anim>
                                    <p:anim calcmode="lin" valueType="num">
                                      <p:cBhvr additive="base">
                                        <p:cTn id="9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38" presetClass="entr" presetSubtype="0" accel="50000" fill="hold" grpId="0" nodeType="clickEffect">
                                  <p:stCondLst>
                                    <p:cond delay="0"/>
                                  </p:stCondLst>
                                  <p:iterate type="lt">
                                    <p:tmPct val="50000"/>
                                  </p:iterate>
                                  <p:childTnLst>
                                    <p:set>
                                      <p:cBhvr>
                                        <p:cTn id="96" dur="1" fill="hold">
                                          <p:stCondLst>
                                            <p:cond delay="0"/>
                                          </p:stCondLst>
                                        </p:cTn>
                                        <p:tgtEl>
                                          <p:spTgt spid="36"/>
                                        </p:tgtEl>
                                        <p:attrNameLst>
                                          <p:attrName>style.visibility</p:attrName>
                                        </p:attrNameLst>
                                      </p:cBhvr>
                                      <p:to>
                                        <p:strVal val="visible"/>
                                      </p:to>
                                    </p:set>
                                    <p:set>
                                      <p:cBhvr>
                                        <p:cTn id="97" dur="227" fill="hold">
                                          <p:stCondLst>
                                            <p:cond delay="0"/>
                                          </p:stCondLst>
                                        </p:cTn>
                                        <p:tgtEl>
                                          <p:spTgt spid="36"/>
                                        </p:tgtEl>
                                        <p:attrNameLst>
                                          <p:attrName>style.rotation</p:attrName>
                                        </p:attrNameLst>
                                      </p:cBhvr>
                                      <p:to>
                                        <p:strVal val="-45.0"/>
                                      </p:to>
                                    </p:set>
                                    <p:anim calcmode="lin" valueType="num">
                                      <p:cBhvr>
                                        <p:cTn id="98" dur="227" fill="hold">
                                          <p:stCondLst>
                                            <p:cond delay="227"/>
                                          </p:stCondLst>
                                        </p:cTn>
                                        <p:tgtEl>
                                          <p:spTgt spid="36"/>
                                        </p:tgtEl>
                                        <p:attrNameLst>
                                          <p:attrName>style.rotation</p:attrName>
                                        </p:attrNameLst>
                                      </p:cBhvr>
                                      <p:tavLst>
                                        <p:tav tm="0">
                                          <p:val>
                                            <p:fltVal val="-45"/>
                                          </p:val>
                                        </p:tav>
                                        <p:tav tm="69900">
                                          <p:val>
                                            <p:fltVal val="45"/>
                                          </p:val>
                                        </p:tav>
                                        <p:tav tm="100000">
                                          <p:val>
                                            <p:fltVal val="0"/>
                                          </p:val>
                                        </p:tav>
                                      </p:tavLst>
                                    </p:anim>
                                    <p:anim calcmode="lin" valueType="num">
                                      <p:cBhvr>
                                        <p:cTn id="99" dur="227" fill="hold">
                                          <p:stCondLst>
                                            <p:cond delay="0"/>
                                          </p:stCondLst>
                                        </p:cTn>
                                        <p:tgtEl>
                                          <p:spTgt spid="36"/>
                                        </p:tgtEl>
                                        <p:attrNameLst>
                                          <p:attrName>ppt_y</p:attrName>
                                        </p:attrNameLst>
                                      </p:cBhvr>
                                      <p:tavLst>
                                        <p:tav tm="0">
                                          <p:val>
                                            <p:strVal val="#ppt_y-1"/>
                                          </p:val>
                                        </p:tav>
                                        <p:tav tm="100000">
                                          <p:val>
                                            <p:strVal val="#ppt_y-(0.354*#ppt_w-0.172*#ppt_h)"/>
                                          </p:val>
                                        </p:tav>
                                      </p:tavLst>
                                    </p:anim>
                                    <p:anim calcmode="lin" valueType="num">
                                      <p:cBhvr>
                                        <p:cTn id="100" dur="78" decel="50000" autoRev="1" fill="hold">
                                          <p:stCondLst>
                                            <p:cond delay="227"/>
                                          </p:stCondLst>
                                        </p:cTn>
                                        <p:tgtEl>
                                          <p:spTgt spid="36"/>
                                        </p:tgtEl>
                                        <p:attrNameLst>
                                          <p:attrName>ppt_y</p:attrName>
                                        </p:attrNameLst>
                                      </p:cBhvr>
                                      <p:tavLst>
                                        <p:tav tm="0">
                                          <p:val>
                                            <p:strVal val="#ppt_y-(0.354*#ppt_w-0.172*#ppt_h)"/>
                                          </p:val>
                                        </p:tav>
                                        <p:tav tm="100000">
                                          <p:val>
                                            <p:strVal val="#ppt_y-(0.354*#ppt_w-0.172*#ppt_h)-#ppt_h/2"/>
                                          </p:val>
                                        </p:tav>
                                      </p:tavLst>
                                    </p:anim>
                                    <p:anim calcmode="lin" valueType="num">
                                      <p:cBhvr>
                                        <p:cTn id="101" dur="68" fill="hold">
                                          <p:stCondLst>
                                            <p:cond delay="432"/>
                                          </p:stCondLst>
                                        </p:cTn>
                                        <p:tgtEl>
                                          <p:spTgt spid="3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autoUpdateAnimBg="0"/>
      <p:bldP spid="75" grpId="0" animBg="1" autoUpdateAnimBg="0"/>
      <p:bldP spid="76" grpId="0" animBg="1" autoUpdateAnimBg="0"/>
      <p:bldP spid="77" grpId="0" animBg="1" autoUpdateAnimBg="0"/>
      <p:bldP spid="78" grpId="0" animBg="1" autoUpdateAnimBg="0"/>
      <p:bldP spid="79" grpId="0" animBg="1" autoUpdateAnimBg="0"/>
      <p:bldP spid="2" grpId="0" animBg="1"/>
      <p:bldP spid="4" grpId="0" animBg="1"/>
      <p:bldP spid="85" grpId="0" animBg="1"/>
      <p:bldP spid="86" grpId="0" animBg="1"/>
      <p:bldP spid="34" grpId="0" animBg="1"/>
      <p:bldP spid="35" grpId="0" animBg="1"/>
      <p:bldP spid="36" grpId="0" animBg="1"/>
      <p:bldP spid="37"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ECCEB1B-184D-440F-8C31-A975BF347164}"/>
              </a:ext>
            </a:extLst>
          </p:cNvPr>
          <p:cNvSpPr txBox="1">
            <a:spLocks noChangeArrowheads="1"/>
          </p:cNvSpPr>
          <p:nvPr/>
        </p:nvSpPr>
        <p:spPr bwMode="auto">
          <a:xfrm>
            <a:off x="89693" y="77723"/>
            <a:ext cx="89646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3600" dirty="0">
                <a:latin typeface="HGP創英角ｺﾞｼｯｸUB" panose="020B0900000000000000" pitchFamily="50" charset="-128"/>
                <a:ea typeface="HGP創英角ｺﾞｼｯｸUB" panose="020B0900000000000000" pitchFamily="50" charset="-128"/>
              </a:rPr>
              <a:t>事実発見クイズ：</a:t>
            </a:r>
            <a:r>
              <a:rPr lang="ja-JP" altLang="en-US" sz="4800" dirty="0">
                <a:latin typeface="HGP創英角ｺﾞｼｯｸUB" panose="020B0900000000000000" pitchFamily="50" charset="-128"/>
                <a:ea typeface="HGP創英角ｺﾞｼｯｸUB" panose="020B0900000000000000" pitchFamily="50" charset="-128"/>
              </a:rPr>
              <a:t> 絶対数を確認する</a:t>
            </a:r>
          </a:p>
        </p:txBody>
      </p:sp>
      <p:sp>
        <p:nvSpPr>
          <p:cNvPr id="4" name="Text Box 3">
            <a:extLst>
              <a:ext uri="{FF2B5EF4-FFF2-40B4-BE49-F238E27FC236}">
                <a16:creationId xmlns:a16="http://schemas.microsoft.com/office/drawing/2014/main" id="{BDEA66CA-EF41-4A4E-B33F-7CF718D2B293}"/>
              </a:ext>
            </a:extLst>
          </p:cNvPr>
          <p:cNvSpPr txBox="1">
            <a:spLocks noChangeArrowheads="1"/>
          </p:cNvSpPr>
          <p:nvPr/>
        </p:nvSpPr>
        <p:spPr bwMode="auto">
          <a:xfrm>
            <a:off x="179387" y="1052736"/>
            <a:ext cx="8964613" cy="571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ts val="600"/>
              </a:spcBef>
              <a:buFontTx/>
              <a:buNone/>
            </a:pPr>
            <a:r>
              <a:rPr lang="ja-JP" altLang="en-US" sz="3800" dirty="0">
                <a:solidFill>
                  <a:srgbClr val="663300"/>
                </a:solidFill>
                <a:latin typeface="UD デジタル 教科書体 NK-B" panose="02020700000000000000" pitchFamily="18" charset="-128"/>
                <a:ea typeface="UD デジタル 教科書体 NK-B" panose="02020700000000000000" pitchFamily="18" charset="-128"/>
              </a:rPr>
              <a:t>昨年１２月、英国、ブラジル、南アフリカで 変異株の感染が拡大し始めました。</a:t>
            </a:r>
            <a:endParaRPr lang="en-US" altLang="ja-JP" sz="38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600"/>
              </a:spcBef>
              <a:buFontTx/>
              <a:buNone/>
            </a:pPr>
            <a:r>
              <a:rPr lang="ja-JP" altLang="en-US" sz="3800" dirty="0">
                <a:solidFill>
                  <a:srgbClr val="006699"/>
                </a:solidFill>
                <a:latin typeface="UD デジタル 教科書体 NK-B" panose="02020700000000000000" pitchFamily="18" charset="-128"/>
                <a:ea typeface="UD デジタル 教科書体 NK-B" panose="02020700000000000000" pitchFamily="18" charset="-128"/>
              </a:rPr>
              <a:t>他方で欧米ではワクチン接種が進み始め、イスラエルでは３割近くが接種済みです。</a:t>
            </a:r>
            <a:endParaRPr lang="en-US" altLang="ja-JP" sz="38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en-US" altLang="ja-JP" dirty="0">
                <a:solidFill>
                  <a:srgbClr val="663300"/>
                </a:solidFill>
                <a:latin typeface="HGP創英角ｺﾞｼｯｸUB" panose="020B0900000000000000" pitchFamily="50" charset="-128"/>
                <a:ea typeface="HGP創英角ｺﾞｼｯｸUB" panose="020B0900000000000000" pitchFamily="50" charset="-128"/>
              </a:rPr>
              <a:t>2/6-12</a:t>
            </a:r>
            <a:r>
              <a:rPr lang="ja-JP" altLang="en-US" dirty="0">
                <a:solidFill>
                  <a:srgbClr val="663300"/>
                </a:solidFill>
                <a:latin typeface="HGP創英角ｺﾞｼｯｸUB" panose="020B0900000000000000" pitchFamily="50" charset="-128"/>
                <a:ea typeface="HGP創英角ｺﾞｼｯｸUB" panose="020B0900000000000000" pitchFamily="50" charset="-128"/>
              </a:rPr>
              <a:t>の</a:t>
            </a:r>
            <a:r>
              <a:rPr lang="ja-JP" altLang="en-US" sz="2800" dirty="0">
                <a:solidFill>
                  <a:srgbClr val="663300"/>
                </a:solidFill>
                <a:latin typeface="HGP創英角ｺﾞｼｯｸUB" panose="020B0900000000000000" pitchFamily="50" charset="-128"/>
                <a:ea typeface="HGP創英角ｺﾞｼｯｸUB" panose="020B0900000000000000" pitchFamily="50" charset="-128"/>
              </a:rPr>
              <a:t>人口１００万人当たり</a:t>
            </a:r>
            <a:r>
              <a:rPr lang="ja-JP" altLang="en-US" sz="4000" dirty="0">
                <a:solidFill>
                  <a:srgbClr val="663300"/>
                </a:solidFill>
                <a:latin typeface="HGP創英角ｺﾞｼｯｸUB" panose="020B0900000000000000" pitchFamily="50" charset="-128"/>
                <a:ea typeface="HGP創英角ｺﾞｼｯｸUB" panose="020B0900000000000000" pitchFamily="50" charset="-128"/>
              </a:rPr>
              <a:t>新規感染者数が</a:t>
            </a:r>
            <a:r>
              <a:rPr lang="ja-JP" altLang="en-US" dirty="0">
                <a:solidFill>
                  <a:srgbClr val="663300"/>
                </a:solidFill>
                <a:latin typeface="HGP創英角ｺﾞｼｯｸUB" panose="020B0900000000000000" pitchFamily="50" charset="-128"/>
                <a:ea typeface="HGP創英角ｺﾞｼｯｸUB" panose="020B0900000000000000" pitchFamily="50" charset="-128"/>
              </a:rPr>
              <a:t>世界１９０ヵ国で</a:t>
            </a:r>
            <a:r>
              <a:rPr lang="ja-JP" altLang="en-US" sz="4000" dirty="0">
                <a:solidFill>
                  <a:srgbClr val="663300"/>
                </a:solidFill>
                <a:latin typeface="HGP創英角ｺﾞｼｯｸUB" panose="020B0900000000000000" pitchFamily="50" charset="-128"/>
                <a:ea typeface="HGP創英角ｺﾞｼｯｸUB" panose="020B0900000000000000" pitchFamily="50" charset="-128"/>
              </a:rPr>
              <a:t>ワースト</a:t>
            </a:r>
            <a:r>
              <a:rPr lang="en-US" altLang="ja-JP" sz="4000" dirty="0">
                <a:solidFill>
                  <a:srgbClr val="663300"/>
                </a:solidFill>
                <a:latin typeface="HGP創英角ｺﾞｼｯｸUB" panose="020B0900000000000000" pitchFamily="50" charset="-128"/>
                <a:ea typeface="HGP創英角ｺﾞｼｯｸUB" panose="020B0900000000000000" pitchFamily="50" charset="-128"/>
              </a:rPr>
              <a:t>10</a:t>
            </a:r>
            <a:r>
              <a:rPr lang="ja-JP" altLang="en-US" sz="4000" dirty="0">
                <a:solidFill>
                  <a:srgbClr val="663300"/>
                </a:solidFill>
                <a:latin typeface="HGP創英角ｺﾞｼｯｸUB" panose="020B0900000000000000" pitchFamily="50" charset="-128"/>
                <a:ea typeface="HGP創英角ｺﾞｼｯｸUB" panose="020B0900000000000000" pitchFamily="50" charset="-128"/>
              </a:rPr>
              <a:t>に入るのはどれ？</a:t>
            </a:r>
            <a:endParaRPr lang="en-US" altLang="ja-JP" sz="4000" dirty="0">
              <a:solidFill>
                <a:srgbClr val="663300"/>
              </a:solidFill>
              <a:latin typeface="HGP創英角ｺﾞｼｯｸUB" panose="020B0900000000000000" pitchFamily="50" charset="-128"/>
              <a:ea typeface="HGP創英角ｺﾞｼｯｸUB" panose="020B0900000000000000" pitchFamily="50" charset="-128"/>
            </a:endParaRPr>
          </a:p>
          <a:p>
            <a:pPr eaLnBrk="1" hangingPunct="1">
              <a:spcBef>
                <a:spcPts val="1800"/>
              </a:spcBef>
              <a:buFontTx/>
              <a:buNone/>
            </a:pPr>
            <a:r>
              <a:rPr lang="ja-JP" altLang="en-US" sz="4600" dirty="0">
                <a:solidFill>
                  <a:srgbClr val="006699"/>
                </a:solidFill>
                <a:latin typeface="UD デジタル 教科書体 NK-B" panose="02020700000000000000" pitchFamily="18" charset="-128"/>
                <a:ea typeface="UD デジタル 教科書体 NK-B" panose="02020700000000000000" pitchFamily="18" charset="-128"/>
              </a:rPr>
              <a:t>① 英国　　　　　　　②ブラジル</a:t>
            </a:r>
            <a:endParaRPr lang="en-US" altLang="ja-JP" sz="4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0"/>
              </a:spcBef>
              <a:buFontTx/>
              <a:buNone/>
            </a:pPr>
            <a:r>
              <a:rPr lang="ja-JP" altLang="en-US" sz="4600" dirty="0">
                <a:solidFill>
                  <a:srgbClr val="006699"/>
                </a:solidFill>
                <a:latin typeface="UD デジタル 教科書体 NK-B" panose="02020700000000000000" pitchFamily="18" charset="-128"/>
                <a:ea typeface="UD デジタル 教科書体 NK-B" panose="02020700000000000000" pitchFamily="18" charset="-128"/>
              </a:rPr>
              <a:t>③ 南アフリカ 　　</a:t>
            </a:r>
            <a:r>
              <a:rPr lang="ja-JP" altLang="en-US" sz="16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4600" dirty="0">
                <a:solidFill>
                  <a:srgbClr val="006699"/>
                </a:solidFill>
                <a:latin typeface="UD デジタル 教科書体 NK-B" panose="02020700000000000000" pitchFamily="18" charset="-128"/>
                <a:ea typeface="UD デジタル 教科書体 NK-B" panose="02020700000000000000" pitchFamily="18" charset="-128"/>
              </a:rPr>
              <a:t>④ 米国</a:t>
            </a:r>
            <a:endParaRPr lang="en-US" altLang="ja-JP" sz="4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0"/>
              </a:spcBef>
              <a:buFontTx/>
              <a:buNone/>
            </a:pPr>
            <a:r>
              <a:rPr lang="ja-JP" altLang="en-US" sz="4600" dirty="0">
                <a:solidFill>
                  <a:srgbClr val="006699"/>
                </a:solidFill>
                <a:latin typeface="UD デジタル 教科書体 NK-B" panose="02020700000000000000" pitchFamily="18" charset="-128"/>
                <a:ea typeface="UD デジタル 教科書体 NK-B" panose="02020700000000000000" pitchFamily="18" charset="-128"/>
              </a:rPr>
              <a:t>⑤ 日本　　　　　　</a:t>
            </a: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4600" dirty="0">
                <a:solidFill>
                  <a:srgbClr val="006699"/>
                </a:solidFill>
                <a:latin typeface="UD デジタル 教科書体 NK-B" panose="02020700000000000000" pitchFamily="18" charset="-128"/>
                <a:ea typeface="UD デジタル 教科書体 NK-B" panose="02020700000000000000" pitchFamily="18" charset="-128"/>
              </a:rPr>
              <a:t>⑥ イスラエル</a:t>
            </a:r>
            <a:endParaRPr lang="ja-JP" altLang="en-US" sz="4600"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5" name="楕円 4">
            <a:extLst>
              <a:ext uri="{FF2B5EF4-FFF2-40B4-BE49-F238E27FC236}">
                <a16:creationId xmlns:a16="http://schemas.microsoft.com/office/drawing/2014/main" id="{BABF7B8B-27B4-4432-8292-430182685EDD}"/>
              </a:ext>
            </a:extLst>
          </p:cNvPr>
          <p:cNvSpPr/>
          <p:nvPr/>
        </p:nvSpPr>
        <p:spPr bwMode="auto">
          <a:xfrm>
            <a:off x="4521666" y="5974447"/>
            <a:ext cx="559472" cy="587180"/>
          </a:xfrm>
          <a:prstGeom prst="ellipse">
            <a:avLst/>
          </a:prstGeom>
          <a:no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7" name="テキスト ボックス 6">
            <a:extLst>
              <a:ext uri="{FF2B5EF4-FFF2-40B4-BE49-F238E27FC236}">
                <a16:creationId xmlns:a16="http://schemas.microsoft.com/office/drawing/2014/main" id="{97C7B2EF-19DB-4492-8D2A-BEA7FB44BB4E}"/>
              </a:ext>
            </a:extLst>
          </p:cNvPr>
          <p:cNvSpPr txBox="1"/>
          <p:nvPr/>
        </p:nvSpPr>
        <p:spPr>
          <a:xfrm>
            <a:off x="2267744" y="4623519"/>
            <a:ext cx="1728192" cy="461665"/>
          </a:xfrm>
          <a:prstGeom prst="rect">
            <a:avLst/>
          </a:prstGeom>
          <a:noFill/>
        </p:spPr>
        <p:txBody>
          <a:bodyPr wrap="square" rtlCol="0">
            <a:spAutoFit/>
          </a:bodyPr>
          <a:lstStyle/>
          <a:p>
            <a:r>
              <a:rPr kumimoji="1" lang="en-US" altLang="ja-JP" sz="2400" dirty="0">
                <a:solidFill>
                  <a:srgbClr val="00B050"/>
                </a:solidFill>
                <a:latin typeface="HGP創英角ﾎﾟｯﾌﾟ体" panose="040B0A00000000000000" pitchFamily="50" charset="-128"/>
              </a:rPr>
              <a:t>217</a:t>
            </a:r>
            <a:r>
              <a:rPr kumimoji="1" lang="ja-JP" altLang="en-US" sz="2400" dirty="0">
                <a:solidFill>
                  <a:srgbClr val="00B050"/>
                </a:solidFill>
                <a:latin typeface="HGP創英角ﾎﾟｯﾌﾟ体" panose="040B0A00000000000000" pitchFamily="50" charset="-128"/>
              </a:rPr>
              <a:t>人</a:t>
            </a:r>
            <a:r>
              <a:rPr kumimoji="1" lang="en-US" altLang="ja-JP" sz="2400" dirty="0">
                <a:solidFill>
                  <a:srgbClr val="00B050"/>
                </a:solidFill>
                <a:latin typeface="HGP創英角ﾎﾟｯﾌﾟ体" panose="040B0A00000000000000" pitchFamily="50" charset="-128"/>
              </a:rPr>
              <a:t>/</a:t>
            </a:r>
            <a:r>
              <a:rPr kumimoji="1" lang="ja-JP" altLang="en-US" sz="2400" dirty="0">
                <a:solidFill>
                  <a:srgbClr val="00B050"/>
                </a:solidFill>
                <a:latin typeface="HGP創英角ﾎﾟｯﾌﾟ体" panose="040B0A00000000000000" pitchFamily="50" charset="-128"/>
              </a:rPr>
              <a:t>日</a:t>
            </a:r>
          </a:p>
        </p:txBody>
      </p:sp>
      <p:sp>
        <p:nvSpPr>
          <p:cNvPr id="8" name="テキスト ボックス 7">
            <a:extLst>
              <a:ext uri="{FF2B5EF4-FFF2-40B4-BE49-F238E27FC236}">
                <a16:creationId xmlns:a16="http://schemas.microsoft.com/office/drawing/2014/main" id="{3BDCF5CA-4D70-4E32-9A35-15392E735398}"/>
              </a:ext>
            </a:extLst>
          </p:cNvPr>
          <p:cNvSpPr txBox="1"/>
          <p:nvPr/>
        </p:nvSpPr>
        <p:spPr>
          <a:xfrm>
            <a:off x="7308304" y="4581128"/>
            <a:ext cx="1728192" cy="461665"/>
          </a:xfrm>
          <a:prstGeom prst="rect">
            <a:avLst/>
          </a:prstGeom>
          <a:noFill/>
        </p:spPr>
        <p:txBody>
          <a:bodyPr wrap="square" rtlCol="0">
            <a:spAutoFit/>
          </a:bodyPr>
          <a:lstStyle/>
          <a:p>
            <a:r>
              <a:rPr kumimoji="1" lang="en-US" altLang="ja-JP" sz="2400" dirty="0">
                <a:solidFill>
                  <a:srgbClr val="00B050"/>
                </a:solidFill>
                <a:latin typeface="HGP創英角ﾎﾟｯﾌﾟ体" panose="040B0A00000000000000" pitchFamily="50" charset="-128"/>
              </a:rPr>
              <a:t>213</a:t>
            </a:r>
            <a:r>
              <a:rPr kumimoji="1" lang="ja-JP" altLang="en-US" sz="2400" dirty="0">
                <a:solidFill>
                  <a:srgbClr val="00B050"/>
                </a:solidFill>
                <a:latin typeface="HGP創英角ﾎﾟｯﾌﾟ体" panose="040B0A00000000000000" pitchFamily="50" charset="-128"/>
              </a:rPr>
              <a:t>人</a:t>
            </a:r>
            <a:r>
              <a:rPr kumimoji="1" lang="en-US" altLang="ja-JP" sz="2400" dirty="0">
                <a:solidFill>
                  <a:srgbClr val="00B050"/>
                </a:solidFill>
                <a:latin typeface="HGP創英角ﾎﾟｯﾌﾟ体" panose="040B0A00000000000000" pitchFamily="50" charset="-128"/>
              </a:rPr>
              <a:t>/</a:t>
            </a:r>
            <a:r>
              <a:rPr kumimoji="1" lang="ja-JP" altLang="en-US" sz="2400" dirty="0">
                <a:solidFill>
                  <a:srgbClr val="00B050"/>
                </a:solidFill>
                <a:latin typeface="HGP創英角ﾎﾟｯﾌﾟ体" panose="040B0A00000000000000" pitchFamily="50" charset="-128"/>
              </a:rPr>
              <a:t>日</a:t>
            </a:r>
          </a:p>
        </p:txBody>
      </p:sp>
      <p:sp>
        <p:nvSpPr>
          <p:cNvPr id="9" name="テキスト ボックス 8">
            <a:extLst>
              <a:ext uri="{FF2B5EF4-FFF2-40B4-BE49-F238E27FC236}">
                <a16:creationId xmlns:a16="http://schemas.microsoft.com/office/drawing/2014/main" id="{495302F3-50DE-48EE-A5D7-994B7D7755B1}"/>
              </a:ext>
            </a:extLst>
          </p:cNvPr>
          <p:cNvSpPr txBox="1"/>
          <p:nvPr/>
        </p:nvSpPr>
        <p:spPr>
          <a:xfrm>
            <a:off x="3563888" y="5190291"/>
            <a:ext cx="1080120" cy="830997"/>
          </a:xfrm>
          <a:prstGeom prst="rect">
            <a:avLst/>
          </a:prstGeom>
          <a:noFill/>
        </p:spPr>
        <p:txBody>
          <a:bodyPr wrap="square" rtlCol="0">
            <a:spAutoFit/>
          </a:bodyPr>
          <a:lstStyle/>
          <a:p>
            <a:r>
              <a:rPr kumimoji="1" lang="en-US" altLang="ja-JP" sz="2400" dirty="0">
                <a:solidFill>
                  <a:srgbClr val="00B050"/>
                </a:solidFill>
                <a:latin typeface="HGP創英角ﾎﾟｯﾌﾟ体" panose="040B0A00000000000000" pitchFamily="50" charset="-128"/>
              </a:rPr>
              <a:t>42</a:t>
            </a:r>
            <a:r>
              <a:rPr kumimoji="1" lang="ja-JP" altLang="en-US" sz="2400" dirty="0">
                <a:solidFill>
                  <a:srgbClr val="00B050"/>
                </a:solidFill>
                <a:latin typeface="HGP創英角ﾎﾟｯﾌﾟ体" panose="040B0A00000000000000" pitchFamily="50" charset="-128"/>
              </a:rPr>
              <a:t>人</a:t>
            </a:r>
            <a:endParaRPr kumimoji="1" lang="en-US" altLang="ja-JP" sz="2400" dirty="0">
              <a:solidFill>
                <a:srgbClr val="00B050"/>
              </a:solidFill>
              <a:latin typeface="HGP創英角ﾎﾟｯﾌﾟ体" panose="040B0A00000000000000" pitchFamily="50" charset="-128"/>
            </a:endParaRPr>
          </a:p>
          <a:p>
            <a:r>
              <a:rPr kumimoji="1" lang="en-US" altLang="ja-JP" sz="2400" dirty="0">
                <a:solidFill>
                  <a:srgbClr val="00B050"/>
                </a:solidFill>
                <a:latin typeface="HGP創英角ﾎﾟｯﾌﾟ体" panose="040B0A00000000000000" pitchFamily="50" charset="-128"/>
              </a:rPr>
              <a:t>/</a:t>
            </a:r>
            <a:r>
              <a:rPr kumimoji="1" lang="ja-JP" altLang="en-US" sz="2400" dirty="0">
                <a:solidFill>
                  <a:srgbClr val="00B050"/>
                </a:solidFill>
                <a:latin typeface="HGP創英角ﾎﾟｯﾌﾟ体" panose="040B0A00000000000000" pitchFamily="50" charset="-128"/>
              </a:rPr>
              <a:t>日</a:t>
            </a:r>
          </a:p>
        </p:txBody>
      </p:sp>
      <p:sp>
        <p:nvSpPr>
          <p:cNvPr id="10" name="テキスト ボックス 9">
            <a:extLst>
              <a:ext uri="{FF2B5EF4-FFF2-40B4-BE49-F238E27FC236}">
                <a16:creationId xmlns:a16="http://schemas.microsoft.com/office/drawing/2014/main" id="{F165A674-6F82-4D84-895D-A88E3AB45446}"/>
              </a:ext>
            </a:extLst>
          </p:cNvPr>
          <p:cNvSpPr txBox="1"/>
          <p:nvPr/>
        </p:nvSpPr>
        <p:spPr>
          <a:xfrm>
            <a:off x="6516216" y="5335210"/>
            <a:ext cx="1728192" cy="461665"/>
          </a:xfrm>
          <a:prstGeom prst="rect">
            <a:avLst/>
          </a:prstGeom>
          <a:noFill/>
        </p:spPr>
        <p:txBody>
          <a:bodyPr wrap="square" rtlCol="0">
            <a:spAutoFit/>
          </a:bodyPr>
          <a:lstStyle/>
          <a:p>
            <a:r>
              <a:rPr kumimoji="1" lang="en-US" altLang="ja-JP" sz="2400" dirty="0">
                <a:solidFill>
                  <a:srgbClr val="00B050"/>
                </a:solidFill>
                <a:latin typeface="HGP創英角ﾎﾟｯﾌﾟ体" panose="040B0A00000000000000" pitchFamily="50" charset="-128"/>
              </a:rPr>
              <a:t>292</a:t>
            </a:r>
            <a:r>
              <a:rPr kumimoji="1" lang="ja-JP" altLang="en-US" sz="2400" dirty="0">
                <a:solidFill>
                  <a:srgbClr val="00B050"/>
                </a:solidFill>
                <a:latin typeface="HGP創英角ﾎﾟｯﾌﾟ体" panose="040B0A00000000000000" pitchFamily="50" charset="-128"/>
              </a:rPr>
              <a:t>人</a:t>
            </a:r>
            <a:r>
              <a:rPr kumimoji="1" lang="en-US" altLang="ja-JP" sz="2400" dirty="0">
                <a:solidFill>
                  <a:srgbClr val="00B050"/>
                </a:solidFill>
                <a:latin typeface="HGP創英角ﾎﾟｯﾌﾟ体" panose="040B0A00000000000000" pitchFamily="50" charset="-128"/>
              </a:rPr>
              <a:t>/</a:t>
            </a:r>
            <a:r>
              <a:rPr kumimoji="1" lang="ja-JP" altLang="en-US" sz="2400" dirty="0">
                <a:solidFill>
                  <a:srgbClr val="00B050"/>
                </a:solidFill>
                <a:latin typeface="HGP創英角ﾎﾟｯﾌﾟ体" panose="040B0A00000000000000" pitchFamily="50" charset="-128"/>
              </a:rPr>
              <a:t>日</a:t>
            </a:r>
          </a:p>
        </p:txBody>
      </p:sp>
      <p:sp>
        <p:nvSpPr>
          <p:cNvPr id="11" name="テキスト ボックス 10">
            <a:extLst>
              <a:ext uri="{FF2B5EF4-FFF2-40B4-BE49-F238E27FC236}">
                <a16:creationId xmlns:a16="http://schemas.microsoft.com/office/drawing/2014/main" id="{0904C156-F2B5-4203-99BA-9435ADE7B41C}"/>
              </a:ext>
            </a:extLst>
          </p:cNvPr>
          <p:cNvSpPr txBox="1"/>
          <p:nvPr/>
        </p:nvSpPr>
        <p:spPr>
          <a:xfrm>
            <a:off x="2267744" y="6028720"/>
            <a:ext cx="1728192" cy="461665"/>
          </a:xfrm>
          <a:prstGeom prst="rect">
            <a:avLst/>
          </a:prstGeom>
          <a:noFill/>
        </p:spPr>
        <p:txBody>
          <a:bodyPr wrap="square" rtlCol="0">
            <a:spAutoFit/>
          </a:bodyPr>
          <a:lstStyle/>
          <a:p>
            <a:r>
              <a:rPr kumimoji="1" lang="en-US" altLang="ja-JP" sz="2400" dirty="0">
                <a:solidFill>
                  <a:srgbClr val="00B050"/>
                </a:solidFill>
                <a:latin typeface="HGP創英角ﾎﾟｯﾌﾟ体" panose="040B0A00000000000000" pitchFamily="50" charset="-128"/>
              </a:rPr>
              <a:t>13</a:t>
            </a:r>
            <a:r>
              <a:rPr kumimoji="1" lang="ja-JP" altLang="en-US" sz="2400" dirty="0">
                <a:solidFill>
                  <a:srgbClr val="00B050"/>
                </a:solidFill>
                <a:latin typeface="HGP創英角ﾎﾟｯﾌﾟ体" panose="040B0A00000000000000" pitchFamily="50" charset="-128"/>
              </a:rPr>
              <a:t>人</a:t>
            </a:r>
            <a:r>
              <a:rPr kumimoji="1" lang="en-US" altLang="ja-JP" sz="2400" dirty="0">
                <a:solidFill>
                  <a:srgbClr val="00B050"/>
                </a:solidFill>
                <a:latin typeface="HGP創英角ﾎﾟｯﾌﾟ体" panose="040B0A00000000000000" pitchFamily="50" charset="-128"/>
              </a:rPr>
              <a:t>/</a:t>
            </a:r>
            <a:r>
              <a:rPr kumimoji="1" lang="ja-JP" altLang="en-US" sz="2400" dirty="0">
                <a:solidFill>
                  <a:srgbClr val="00B050"/>
                </a:solidFill>
                <a:latin typeface="HGP創英角ﾎﾟｯﾌﾟ体" panose="040B0A00000000000000" pitchFamily="50" charset="-128"/>
              </a:rPr>
              <a:t>日</a:t>
            </a:r>
          </a:p>
        </p:txBody>
      </p:sp>
      <p:sp>
        <p:nvSpPr>
          <p:cNvPr id="12" name="テキスト ボックス 11">
            <a:extLst>
              <a:ext uri="{FF2B5EF4-FFF2-40B4-BE49-F238E27FC236}">
                <a16:creationId xmlns:a16="http://schemas.microsoft.com/office/drawing/2014/main" id="{EC7038DD-0509-4376-8D54-79C703D34AF8}"/>
              </a:ext>
            </a:extLst>
          </p:cNvPr>
          <p:cNvSpPr txBox="1"/>
          <p:nvPr/>
        </p:nvSpPr>
        <p:spPr>
          <a:xfrm>
            <a:off x="7164288" y="5805264"/>
            <a:ext cx="1728192" cy="830997"/>
          </a:xfrm>
          <a:prstGeom prst="rect">
            <a:avLst/>
          </a:prstGeom>
          <a:noFill/>
        </p:spPr>
        <p:txBody>
          <a:bodyPr wrap="square" rtlCol="0">
            <a:spAutoFit/>
          </a:bodyPr>
          <a:lstStyle/>
          <a:p>
            <a:pPr algn="r"/>
            <a:r>
              <a:rPr kumimoji="1" lang="en-US" altLang="ja-JP" sz="2400" dirty="0">
                <a:solidFill>
                  <a:srgbClr val="00B050"/>
                </a:solidFill>
                <a:latin typeface="HGP創英角ﾎﾟｯﾌﾟ体" panose="040B0A00000000000000" pitchFamily="50" charset="-128"/>
              </a:rPr>
              <a:t>621</a:t>
            </a:r>
            <a:r>
              <a:rPr kumimoji="1" lang="ja-JP" altLang="en-US" sz="2400" dirty="0">
                <a:solidFill>
                  <a:srgbClr val="00B050"/>
                </a:solidFill>
                <a:latin typeface="HGP創英角ﾎﾟｯﾌﾟ体" panose="040B0A00000000000000" pitchFamily="50" charset="-128"/>
              </a:rPr>
              <a:t>人</a:t>
            </a:r>
            <a:endParaRPr kumimoji="1" lang="en-US" altLang="ja-JP" sz="2400" dirty="0">
              <a:solidFill>
                <a:srgbClr val="00B050"/>
              </a:solidFill>
              <a:latin typeface="HGP創英角ﾎﾟｯﾌﾟ体" panose="040B0A00000000000000" pitchFamily="50" charset="-128"/>
            </a:endParaRPr>
          </a:p>
          <a:p>
            <a:pPr algn="r"/>
            <a:r>
              <a:rPr kumimoji="1" lang="en-US" altLang="ja-JP" sz="2400" dirty="0">
                <a:solidFill>
                  <a:srgbClr val="00B050"/>
                </a:solidFill>
                <a:latin typeface="HGP創英角ﾎﾟｯﾌﾟ体" panose="040B0A00000000000000" pitchFamily="50" charset="-128"/>
              </a:rPr>
              <a:t>/</a:t>
            </a:r>
            <a:r>
              <a:rPr kumimoji="1" lang="ja-JP" altLang="en-US" sz="2400" dirty="0">
                <a:solidFill>
                  <a:srgbClr val="00B050"/>
                </a:solidFill>
                <a:latin typeface="HGP創英角ﾎﾟｯﾌﾟ体" panose="040B0A00000000000000" pitchFamily="50" charset="-128"/>
              </a:rPr>
              <a:t>日</a:t>
            </a:r>
          </a:p>
        </p:txBody>
      </p:sp>
    </p:spTree>
    <p:extLst>
      <p:ext uri="{BB962C8B-B14F-4D97-AF65-F5344CB8AC3E}">
        <p14:creationId xmlns:p14="http://schemas.microsoft.com/office/powerpoint/2010/main" val="10213891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8"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heel(8)">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7" grpId="0"/>
      <p:bldP spid="8" grpId="0"/>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5">
            <a:extLst>
              <a:ext uri="{FF2B5EF4-FFF2-40B4-BE49-F238E27FC236}">
                <a16:creationId xmlns:a16="http://schemas.microsoft.com/office/drawing/2014/main" id="{A46D3A3A-F2A1-4686-80C6-40D87D3E0BCB}"/>
              </a:ext>
            </a:extLst>
          </p:cNvPr>
          <p:cNvSpPr>
            <a:spLocks noChangeArrowheads="1"/>
          </p:cNvSpPr>
          <p:nvPr/>
        </p:nvSpPr>
        <p:spPr bwMode="auto">
          <a:xfrm>
            <a:off x="0" y="4445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dirty="0">
                <a:solidFill>
                  <a:schemeClr val="tx2"/>
                </a:solidFill>
                <a:latin typeface="HG創英角ｺﾞｼｯｸUB" panose="020B0909000000000000" pitchFamily="49" charset="-128"/>
                <a:ea typeface="HG創英角ｺﾞｼｯｸUB" panose="020B0909000000000000" pitchFamily="49" charset="-128"/>
              </a:rPr>
              <a:t>令和の人生は９回裏まで</a:t>
            </a:r>
            <a:r>
              <a:rPr lang="ja-JP" altLang="en-US" sz="3600" dirty="0">
                <a:solidFill>
                  <a:schemeClr val="tx2"/>
                </a:solidFill>
                <a:latin typeface="HG創英角ｺﾞｼｯｸUB" panose="020B0909000000000000" pitchFamily="49" charset="-128"/>
                <a:ea typeface="HG創英角ｺﾞｼｯｸUB" panose="020B0909000000000000" pitchFamily="49" charset="-128"/>
              </a:rPr>
              <a:t>＋延長戦も</a:t>
            </a:r>
          </a:p>
        </p:txBody>
      </p:sp>
      <p:sp>
        <p:nvSpPr>
          <p:cNvPr id="3530781" name="Text Box 29">
            <a:extLst>
              <a:ext uri="{FF2B5EF4-FFF2-40B4-BE49-F238E27FC236}">
                <a16:creationId xmlns:a16="http://schemas.microsoft.com/office/drawing/2014/main" id="{209F522C-EE2C-4C9E-B11D-E29E090F68A6}"/>
              </a:ext>
            </a:extLst>
          </p:cNvPr>
          <p:cNvSpPr txBox="1">
            <a:spLocks noChangeArrowheads="1"/>
          </p:cNvSpPr>
          <p:nvPr/>
        </p:nvSpPr>
        <p:spPr bwMode="auto">
          <a:xfrm>
            <a:off x="306388" y="1125538"/>
            <a:ext cx="865187" cy="584200"/>
          </a:xfrm>
          <a:prstGeom prst="rect">
            <a:avLst/>
          </a:prstGeom>
          <a:solidFill>
            <a:srgbClr val="FFFFCC"/>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１回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38" name="Text Box 29">
            <a:extLst>
              <a:ext uri="{FF2B5EF4-FFF2-40B4-BE49-F238E27FC236}">
                <a16:creationId xmlns:a16="http://schemas.microsoft.com/office/drawing/2014/main" id="{107B7E48-C56B-431A-84B4-AEF087029707}"/>
              </a:ext>
            </a:extLst>
          </p:cNvPr>
          <p:cNvSpPr txBox="1">
            <a:spLocks noChangeArrowheads="1"/>
          </p:cNvSpPr>
          <p:nvPr/>
        </p:nvSpPr>
        <p:spPr bwMode="auto">
          <a:xfrm>
            <a:off x="300038" y="1844675"/>
            <a:ext cx="865187" cy="1692275"/>
          </a:xfrm>
          <a:prstGeom prst="rect">
            <a:avLst/>
          </a:prstGeom>
          <a:solidFill>
            <a:srgbClr val="FFFFCC"/>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5" name="Text Box 29">
            <a:extLst>
              <a:ext uri="{FF2B5EF4-FFF2-40B4-BE49-F238E27FC236}">
                <a16:creationId xmlns:a16="http://schemas.microsoft.com/office/drawing/2014/main" id="{773C36AA-6657-485A-AD6B-451F8FB7EC62}"/>
              </a:ext>
            </a:extLst>
          </p:cNvPr>
          <p:cNvSpPr txBox="1">
            <a:spLocks noChangeArrowheads="1"/>
          </p:cNvSpPr>
          <p:nvPr/>
        </p:nvSpPr>
        <p:spPr bwMode="auto">
          <a:xfrm>
            <a:off x="296863" y="3644900"/>
            <a:ext cx="863600" cy="1692275"/>
          </a:xfrm>
          <a:prstGeom prst="rect">
            <a:avLst/>
          </a:prstGeom>
          <a:solidFill>
            <a:srgbClr val="FFFFCC"/>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１０歳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6" name="Text Box 29">
            <a:extLst>
              <a:ext uri="{FF2B5EF4-FFF2-40B4-BE49-F238E27FC236}">
                <a16:creationId xmlns:a16="http://schemas.microsoft.com/office/drawing/2014/main" id="{15683486-5DB0-4B29-886C-42D1B2609E33}"/>
              </a:ext>
            </a:extLst>
          </p:cNvPr>
          <p:cNvSpPr txBox="1">
            <a:spLocks noChangeArrowheads="1"/>
          </p:cNvSpPr>
          <p:nvPr/>
        </p:nvSpPr>
        <p:spPr bwMode="auto">
          <a:xfrm>
            <a:off x="1243013" y="1125538"/>
            <a:ext cx="863600" cy="584200"/>
          </a:xfrm>
          <a:prstGeom prst="rect">
            <a:avLst/>
          </a:prstGeom>
          <a:solidFill>
            <a:srgbClr val="FFFF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２回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7" name="Text Box 29">
            <a:extLst>
              <a:ext uri="{FF2B5EF4-FFF2-40B4-BE49-F238E27FC236}">
                <a16:creationId xmlns:a16="http://schemas.microsoft.com/office/drawing/2014/main" id="{74D1B1A1-9488-4A34-A7BA-14B477E44796}"/>
              </a:ext>
            </a:extLst>
          </p:cNvPr>
          <p:cNvSpPr txBox="1">
            <a:spLocks noChangeArrowheads="1"/>
          </p:cNvSpPr>
          <p:nvPr/>
        </p:nvSpPr>
        <p:spPr bwMode="auto">
          <a:xfrm>
            <a:off x="1236663" y="1844675"/>
            <a:ext cx="863600" cy="1692275"/>
          </a:xfrm>
          <a:prstGeom prst="rect">
            <a:avLst/>
          </a:prstGeom>
          <a:solidFill>
            <a:srgbClr val="FFFF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１５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8" name="Text Box 29">
            <a:extLst>
              <a:ext uri="{FF2B5EF4-FFF2-40B4-BE49-F238E27FC236}">
                <a16:creationId xmlns:a16="http://schemas.microsoft.com/office/drawing/2014/main" id="{72A26315-F516-480E-9E4B-2EB9CA1FEC62}"/>
              </a:ext>
            </a:extLst>
          </p:cNvPr>
          <p:cNvSpPr txBox="1">
            <a:spLocks noChangeArrowheads="1"/>
          </p:cNvSpPr>
          <p:nvPr/>
        </p:nvSpPr>
        <p:spPr bwMode="auto">
          <a:xfrm>
            <a:off x="1233488" y="3644900"/>
            <a:ext cx="863600" cy="1692275"/>
          </a:xfrm>
          <a:prstGeom prst="rect">
            <a:avLst/>
          </a:prstGeom>
          <a:solidFill>
            <a:srgbClr val="FFFF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２０歳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9" name="Text Box 29">
            <a:extLst>
              <a:ext uri="{FF2B5EF4-FFF2-40B4-BE49-F238E27FC236}">
                <a16:creationId xmlns:a16="http://schemas.microsoft.com/office/drawing/2014/main" id="{2E075CA9-74A1-48F3-BBA4-D1AE8958A6A4}"/>
              </a:ext>
            </a:extLst>
          </p:cNvPr>
          <p:cNvSpPr txBox="1">
            <a:spLocks noChangeArrowheads="1"/>
          </p:cNvSpPr>
          <p:nvPr/>
        </p:nvSpPr>
        <p:spPr bwMode="auto">
          <a:xfrm>
            <a:off x="2189163" y="1125538"/>
            <a:ext cx="863600" cy="584200"/>
          </a:xfrm>
          <a:prstGeom prst="rect">
            <a:avLst/>
          </a:prstGeom>
          <a:solidFill>
            <a:srgbClr val="FFCC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３回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0" name="Text Box 29">
            <a:extLst>
              <a:ext uri="{FF2B5EF4-FFF2-40B4-BE49-F238E27FC236}">
                <a16:creationId xmlns:a16="http://schemas.microsoft.com/office/drawing/2014/main" id="{2CE175A0-2002-4771-967E-10DFF2CD5596}"/>
              </a:ext>
            </a:extLst>
          </p:cNvPr>
          <p:cNvSpPr txBox="1">
            <a:spLocks noChangeArrowheads="1"/>
          </p:cNvSpPr>
          <p:nvPr/>
        </p:nvSpPr>
        <p:spPr bwMode="auto">
          <a:xfrm>
            <a:off x="2182813" y="1844675"/>
            <a:ext cx="863600" cy="1692275"/>
          </a:xfrm>
          <a:prstGeom prst="rect">
            <a:avLst/>
          </a:prstGeom>
          <a:solidFill>
            <a:srgbClr val="FFCC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２５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1" name="Text Box 29">
            <a:extLst>
              <a:ext uri="{FF2B5EF4-FFF2-40B4-BE49-F238E27FC236}">
                <a16:creationId xmlns:a16="http://schemas.microsoft.com/office/drawing/2014/main" id="{35DEEB9E-FB5F-406F-BD79-A51361431052}"/>
              </a:ext>
            </a:extLst>
          </p:cNvPr>
          <p:cNvSpPr txBox="1">
            <a:spLocks noChangeArrowheads="1"/>
          </p:cNvSpPr>
          <p:nvPr/>
        </p:nvSpPr>
        <p:spPr bwMode="auto">
          <a:xfrm>
            <a:off x="2179638" y="3644900"/>
            <a:ext cx="863600" cy="1692275"/>
          </a:xfrm>
          <a:prstGeom prst="rect">
            <a:avLst/>
          </a:prstGeom>
          <a:solidFill>
            <a:srgbClr val="FFCC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３０歳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2" name="Text Box 29">
            <a:extLst>
              <a:ext uri="{FF2B5EF4-FFF2-40B4-BE49-F238E27FC236}">
                <a16:creationId xmlns:a16="http://schemas.microsoft.com/office/drawing/2014/main" id="{8F75607B-AA03-4E4A-9AF6-3286C19EA136}"/>
              </a:ext>
            </a:extLst>
          </p:cNvPr>
          <p:cNvSpPr txBox="1">
            <a:spLocks noChangeArrowheads="1"/>
          </p:cNvSpPr>
          <p:nvPr/>
        </p:nvSpPr>
        <p:spPr bwMode="auto">
          <a:xfrm>
            <a:off x="3125788" y="1125538"/>
            <a:ext cx="863600" cy="584200"/>
          </a:xfrm>
          <a:prstGeom prst="rect">
            <a:avLst/>
          </a:prstGeom>
          <a:solidFill>
            <a:srgbClr val="FFCC66"/>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４回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3" name="Text Box 29">
            <a:extLst>
              <a:ext uri="{FF2B5EF4-FFF2-40B4-BE49-F238E27FC236}">
                <a16:creationId xmlns:a16="http://schemas.microsoft.com/office/drawing/2014/main" id="{AAEF5199-B0A9-4A7D-A442-4D0AD697CFBA}"/>
              </a:ext>
            </a:extLst>
          </p:cNvPr>
          <p:cNvSpPr txBox="1">
            <a:spLocks noChangeArrowheads="1"/>
          </p:cNvSpPr>
          <p:nvPr/>
        </p:nvSpPr>
        <p:spPr bwMode="auto">
          <a:xfrm>
            <a:off x="3119438" y="1844675"/>
            <a:ext cx="863600" cy="1692275"/>
          </a:xfrm>
          <a:prstGeom prst="rect">
            <a:avLst/>
          </a:prstGeom>
          <a:solidFill>
            <a:srgbClr val="FFCC66"/>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３５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4" name="Text Box 29">
            <a:extLst>
              <a:ext uri="{FF2B5EF4-FFF2-40B4-BE49-F238E27FC236}">
                <a16:creationId xmlns:a16="http://schemas.microsoft.com/office/drawing/2014/main" id="{BDED5154-CFF8-4812-BD1A-6E61C386B7D5}"/>
              </a:ext>
            </a:extLst>
          </p:cNvPr>
          <p:cNvSpPr txBox="1">
            <a:spLocks noChangeArrowheads="1"/>
          </p:cNvSpPr>
          <p:nvPr/>
        </p:nvSpPr>
        <p:spPr bwMode="auto">
          <a:xfrm>
            <a:off x="3114675" y="3644900"/>
            <a:ext cx="865188" cy="1692275"/>
          </a:xfrm>
          <a:prstGeom prst="rect">
            <a:avLst/>
          </a:prstGeom>
          <a:solidFill>
            <a:srgbClr val="FFCC66"/>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４０歳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5" name="Text Box 29">
            <a:extLst>
              <a:ext uri="{FF2B5EF4-FFF2-40B4-BE49-F238E27FC236}">
                <a16:creationId xmlns:a16="http://schemas.microsoft.com/office/drawing/2014/main" id="{1AB548E6-B569-42FD-8C58-1B0832B239E3}"/>
              </a:ext>
            </a:extLst>
          </p:cNvPr>
          <p:cNvSpPr txBox="1">
            <a:spLocks noChangeArrowheads="1"/>
          </p:cNvSpPr>
          <p:nvPr/>
        </p:nvSpPr>
        <p:spPr bwMode="auto">
          <a:xfrm>
            <a:off x="4083050" y="1125538"/>
            <a:ext cx="863600" cy="584200"/>
          </a:xfrm>
          <a:prstGeom prst="rect">
            <a:avLst/>
          </a:prstGeom>
          <a:solidFill>
            <a:srgbClr val="FFCC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５回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6" name="Text Box 29">
            <a:extLst>
              <a:ext uri="{FF2B5EF4-FFF2-40B4-BE49-F238E27FC236}">
                <a16:creationId xmlns:a16="http://schemas.microsoft.com/office/drawing/2014/main" id="{F82E1687-C9AA-460A-BDF5-E01507D3B14A}"/>
              </a:ext>
            </a:extLst>
          </p:cNvPr>
          <p:cNvSpPr txBox="1">
            <a:spLocks noChangeArrowheads="1"/>
          </p:cNvSpPr>
          <p:nvPr/>
        </p:nvSpPr>
        <p:spPr bwMode="auto">
          <a:xfrm>
            <a:off x="4076700" y="1844675"/>
            <a:ext cx="863600" cy="1692275"/>
          </a:xfrm>
          <a:prstGeom prst="rect">
            <a:avLst/>
          </a:prstGeom>
          <a:solidFill>
            <a:srgbClr val="FFCC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４５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7" name="Text Box 29">
            <a:extLst>
              <a:ext uri="{FF2B5EF4-FFF2-40B4-BE49-F238E27FC236}">
                <a16:creationId xmlns:a16="http://schemas.microsoft.com/office/drawing/2014/main" id="{8561B436-0D7E-46D2-8ADF-7F06AA6085D0}"/>
              </a:ext>
            </a:extLst>
          </p:cNvPr>
          <p:cNvSpPr txBox="1">
            <a:spLocks noChangeArrowheads="1"/>
          </p:cNvSpPr>
          <p:nvPr/>
        </p:nvSpPr>
        <p:spPr bwMode="auto">
          <a:xfrm>
            <a:off x="4071938" y="3644900"/>
            <a:ext cx="865187" cy="1692275"/>
          </a:xfrm>
          <a:prstGeom prst="rect">
            <a:avLst/>
          </a:prstGeom>
          <a:solidFill>
            <a:srgbClr val="FFCC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５０歳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8" name="Text Box 29">
            <a:extLst>
              <a:ext uri="{FF2B5EF4-FFF2-40B4-BE49-F238E27FC236}">
                <a16:creationId xmlns:a16="http://schemas.microsoft.com/office/drawing/2014/main" id="{46A86290-FA1F-403E-BDBC-912565384CA4}"/>
              </a:ext>
            </a:extLst>
          </p:cNvPr>
          <p:cNvSpPr txBox="1">
            <a:spLocks noChangeArrowheads="1"/>
          </p:cNvSpPr>
          <p:nvPr/>
        </p:nvSpPr>
        <p:spPr bwMode="auto">
          <a:xfrm>
            <a:off x="5019675" y="1125538"/>
            <a:ext cx="863600" cy="584200"/>
          </a:xfrm>
          <a:prstGeom prst="rect">
            <a:avLst/>
          </a:prstGeom>
          <a:solidFill>
            <a:srgbClr val="FF9933"/>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６回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9" name="Text Box 29">
            <a:extLst>
              <a:ext uri="{FF2B5EF4-FFF2-40B4-BE49-F238E27FC236}">
                <a16:creationId xmlns:a16="http://schemas.microsoft.com/office/drawing/2014/main" id="{4BCAB18B-9920-4DB0-9A8C-30FA20829A25}"/>
              </a:ext>
            </a:extLst>
          </p:cNvPr>
          <p:cNvSpPr txBox="1">
            <a:spLocks noChangeArrowheads="1"/>
          </p:cNvSpPr>
          <p:nvPr/>
        </p:nvSpPr>
        <p:spPr bwMode="auto">
          <a:xfrm>
            <a:off x="5011738" y="1844675"/>
            <a:ext cx="865187" cy="1692275"/>
          </a:xfrm>
          <a:prstGeom prst="rect">
            <a:avLst/>
          </a:prstGeom>
          <a:solidFill>
            <a:srgbClr val="FF9933"/>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５５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0" name="Text Box 29">
            <a:extLst>
              <a:ext uri="{FF2B5EF4-FFF2-40B4-BE49-F238E27FC236}">
                <a16:creationId xmlns:a16="http://schemas.microsoft.com/office/drawing/2014/main" id="{A54471FD-2EBA-43A0-AA0E-77C8B5446D92}"/>
              </a:ext>
            </a:extLst>
          </p:cNvPr>
          <p:cNvSpPr txBox="1">
            <a:spLocks noChangeArrowheads="1"/>
          </p:cNvSpPr>
          <p:nvPr/>
        </p:nvSpPr>
        <p:spPr bwMode="auto">
          <a:xfrm>
            <a:off x="5008563" y="3644900"/>
            <a:ext cx="863600" cy="1692275"/>
          </a:xfrm>
          <a:prstGeom prst="rect">
            <a:avLst/>
          </a:prstGeom>
          <a:solidFill>
            <a:srgbClr val="FF9933"/>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６０歳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1" name="Text Box 29">
            <a:extLst>
              <a:ext uri="{FF2B5EF4-FFF2-40B4-BE49-F238E27FC236}">
                <a16:creationId xmlns:a16="http://schemas.microsoft.com/office/drawing/2014/main" id="{AE9D4033-24B3-4817-A6CB-7705298404CC}"/>
              </a:ext>
            </a:extLst>
          </p:cNvPr>
          <p:cNvSpPr txBox="1">
            <a:spLocks noChangeArrowheads="1"/>
          </p:cNvSpPr>
          <p:nvPr/>
        </p:nvSpPr>
        <p:spPr bwMode="auto">
          <a:xfrm>
            <a:off x="5965825" y="1125538"/>
            <a:ext cx="863600" cy="584200"/>
          </a:xfrm>
          <a:prstGeom prst="rect">
            <a:avLst/>
          </a:prstGeom>
          <a:solidFill>
            <a:srgbClr val="CC99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７回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2" name="Text Box 29">
            <a:extLst>
              <a:ext uri="{FF2B5EF4-FFF2-40B4-BE49-F238E27FC236}">
                <a16:creationId xmlns:a16="http://schemas.microsoft.com/office/drawing/2014/main" id="{641470B8-7264-4B24-907F-5FD6C15A928B}"/>
              </a:ext>
            </a:extLst>
          </p:cNvPr>
          <p:cNvSpPr txBox="1">
            <a:spLocks noChangeArrowheads="1"/>
          </p:cNvSpPr>
          <p:nvPr/>
        </p:nvSpPr>
        <p:spPr bwMode="auto">
          <a:xfrm>
            <a:off x="5959475" y="1844675"/>
            <a:ext cx="863600" cy="1692275"/>
          </a:xfrm>
          <a:prstGeom prst="rect">
            <a:avLst/>
          </a:prstGeom>
          <a:solidFill>
            <a:srgbClr val="CC99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６５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3" name="Text Box 29">
            <a:extLst>
              <a:ext uri="{FF2B5EF4-FFF2-40B4-BE49-F238E27FC236}">
                <a16:creationId xmlns:a16="http://schemas.microsoft.com/office/drawing/2014/main" id="{FEBED5FF-C3C9-47FD-9CE4-EDD322859573}"/>
              </a:ext>
            </a:extLst>
          </p:cNvPr>
          <p:cNvSpPr txBox="1">
            <a:spLocks noChangeArrowheads="1"/>
          </p:cNvSpPr>
          <p:nvPr/>
        </p:nvSpPr>
        <p:spPr bwMode="auto">
          <a:xfrm>
            <a:off x="5954713" y="3644900"/>
            <a:ext cx="865187" cy="1692275"/>
          </a:xfrm>
          <a:prstGeom prst="rect">
            <a:avLst/>
          </a:prstGeom>
          <a:solidFill>
            <a:srgbClr val="CC99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７０歳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4" name="Text Box 29">
            <a:extLst>
              <a:ext uri="{FF2B5EF4-FFF2-40B4-BE49-F238E27FC236}">
                <a16:creationId xmlns:a16="http://schemas.microsoft.com/office/drawing/2014/main" id="{23A50955-67E6-4631-B300-15CFA96FE4F0}"/>
              </a:ext>
            </a:extLst>
          </p:cNvPr>
          <p:cNvSpPr txBox="1">
            <a:spLocks noChangeArrowheads="1"/>
          </p:cNvSpPr>
          <p:nvPr/>
        </p:nvSpPr>
        <p:spPr bwMode="auto">
          <a:xfrm>
            <a:off x="6900863" y="1125538"/>
            <a:ext cx="865187" cy="584200"/>
          </a:xfrm>
          <a:prstGeom prst="rect">
            <a:avLst/>
          </a:prstGeom>
          <a:solidFill>
            <a:srgbClr val="CC66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８回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5" name="Text Box 29">
            <a:extLst>
              <a:ext uri="{FF2B5EF4-FFF2-40B4-BE49-F238E27FC236}">
                <a16:creationId xmlns:a16="http://schemas.microsoft.com/office/drawing/2014/main" id="{4F266974-E749-4F00-8790-038ACD2CD44A}"/>
              </a:ext>
            </a:extLst>
          </p:cNvPr>
          <p:cNvSpPr txBox="1">
            <a:spLocks noChangeArrowheads="1"/>
          </p:cNvSpPr>
          <p:nvPr/>
        </p:nvSpPr>
        <p:spPr bwMode="auto">
          <a:xfrm>
            <a:off x="6894513" y="1844675"/>
            <a:ext cx="863600" cy="1692275"/>
          </a:xfrm>
          <a:prstGeom prst="rect">
            <a:avLst/>
          </a:prstGeom>
          <a:solidFill>
            <a:srgbClr val="CC66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７５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6" name="Text Box 29">
            <a:extLst>
              <a:ext uri="{FF2B5EF4-FFF2-40B4-BE49-F238E27FC236}">
                <a16:creationId xmlns:a16="http://schemas.microsoft.com/office/drawing/2014/main" id="{1DAF6652-02ED-421F-AAF9-52BD777B661A}"/>
              </a:ext>
            </a:extLst>
          </p:cNvPr>
          <p:cNvSpPr txBox="1">
            <a:spLocks noChangeArrowheads="1"/>
          </p:cNvSpPr>
          <p:nvPr/>
        </p:nvSpPr>
        <p:spPr bwMode="auto">
          <a:xfrm>
            <a:off x="6891338" y="3644900"/>
            <a:ext cx="863600" cy="1692275"/>
          </a:xfrm>
          <a:prstGeom prst="rect">
            <a:avLst/>
          </a:prstGeom>
          <a:solidFill>
            <a:srgbClr val="CC66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８０歳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7" name="Text Box 29">
            <a:extLst>
              <a:ext uri="{FF2B5EF4-FFF2-40B4-BE49-F238E27FC236}">
                <a16:creationId xmlns:a16="http://schemas.microsoft.com/office/drawing/2014/main" id="{B45BB782-5529-4D42-9BCC-36D9EF061520}"/>
              </a:ext>
            </a:extLst>
          </p:cNvPr>
          <p:cNvSpPr txBox="1">
            <a:spLocks noChangeArrowheads="1"/>
          </p:cNvSpPr>
          <p:nvPr/>
        </p:nvSpPr>
        <p:spPr bwMode="auto">
          <a:xfrm>
            <a:off x="7867650" y="1125538"/>
            <a:ext cx="863600" cy="584200"/>
          </a:xfrm>
          <a:prstGeom prst="rect">
            <a:avLst/>
          </a:prstGeom>
          <a:solidFill>
            <a:srgbClr val="9966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９回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8" name="Text Box 29">
            <a:extLst>
              <a:ext uri="{FF2B5EF4-FFF2-40B4-BE49-F238E27FC236}">
                <a16:creationId xmlns:a16="http://schemas.microsoft.com/office/drawing/2014/main" id="{3DAFCC21-2636-4950-8F4B-D4F4232BEF3B}"/>
              </a:ext>
            </a:extLst>
          </p:cNvPr>
          <p:cNvSpPr txBox="1">
            <a:spLocks noChangeArrowheads="1"/>
          </p:cNvSpPr>
          <p:nvPr/>
        </p:nvSpPr>
        <p:spPr bwMode="auto">
          <a:xfrm>
            <a:off x="7861300" y="1844675"/>
            <a:ext cx="863600" cy="1692275"/>
          </a:xfrm>
          <a:prstGeom prst="rect">
            <a:avLst/>
          </a:prstGeom>
          <a:solidFill>
            <a:srgbClr val="9966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８５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9" name="Text Box 29">
            <a:extLst>
              <a:ext uri="{FF2B5EF4-FFF2-40B4-BE49-F238E27FC236}">
                <a16:creationId xmlns:a16="http://schemas.microsoft.com/office/drawing/2014/main" id="{D7582DAB-2AE5-4419-B5C2-DABFE219289C}"/>
              </a:ext>
            </a:extLst>
          </p:cNvPr>
          <p:cNvSpPr txBox="1">
            <a:spLocks noChangeArrowheads="1"/>
          </p:cNvSpPr>
          <p:nvPr/>
        </p:nvSpPr>
        <p:spPr bwMode="auto">
          <a:xfrm>
            <a:off x="7858125" y="3644900"/>
            <a:ext cx="863600" cy="1692275"/>
          </a:xfrm>
          <a:prstGeom prst="rect">
            <a:avLst/>
          </a:prstGeom>
          <a:solidFill>
            <a:srgbClr val="9966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９０歳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FFF3E1"/>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2" name="矢印: 下 1">
            <a:extLst>
              <a:ext uri="{FF2B5EF4-FFF2-40B4-BE49-F238E27FC236}">
                <a16:creationId xmlns:a16="http://schemas.microsoft.com/office/drawing/2014/main" id="{9B28C3C5-831D-4BD9-A66D-86FFD70163D2}"/>
              </a:ext>
            </a:extLst>
          </p:cNvPr>
          <p:cNvSpPr>
            <a:spLocks noChangeArrowheads="1"/>
          </p:cNvSpPr>
          <p:nvPr/>
        </p:nvSpPr>
        <p:spPr bwMode="auto">
          <a:xfrm>
            <a:off x="7596336" y="5561013"/>
            <a:ext cx="1440160" cy="1081087"/>
          </a:xfrm>
          <a:prstGeom prst="downArrow">
            <a:avLst>
              <a:gd name="adj1" fmla="val 69491"/>
              <a:gd name="adj2" fmla="val 1921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solidFill>
                  <a:srgbClr val="000066"/>
                </a:solidFill>
                <a:latin typeface="UD デジタル 教科書体 NK-B" panose="02020700000000000000" pitchFamily="18" charset="-128"/>
                <a:ea typeface="UD デジタル 教科書体 NK-B" panose="02020700000000000000" pitchFamily="18" charset="-128"/>
              </a:rPr>
              <a:t>延長戦に</a:t>
            </a:r>
            <a:endParaRPr lang="en-US" altLang="ja-JP" sz="1800" dirty="0">
              <a:solidFill>
                <a:srgbClr val="000066"/>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800" dirty="0">
                <a:solidFill>
                  <a:srgbClr val="000066"/>
                </a:solidFill>
                <a:latin typeface="UD デジタル 教科書体 NK-B" panose="02020700000000000000" pitchFamily="18" charset="-128"/>
                <a:ea typeface="UD デジタル 教科書体 NK-B" panose="02020700000000000000" pitchFamily="18" charset="-128"/>
              </a:rPr>
              <a:t>入る備えは</a:t>
            </a:r>
            <a:endParaRPr lang="en-US" altLang="ja-JP" sz="1800" dirty="0">
              <a:solidFill>
                <a:srgbClr val="000066"/>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800" dirty="0">
                <a:solidFill>
                  <a:srgbClr val="000066"/>
                </a:solidFill>
                <a:latin typeface="UD デジタル 教科書体 NK-B" panose="02020700000000000000" pitchFamily="18" charset="-128"/>
                <a:ea typeface="UD デジタル 教科書体 NK-B" panose="02020700000000000000" pitchFamily="18" charset="-128"/>
              </a:rPr>
              <a:t>あるか？</a:t>
            </a:r>
          </a:p>
        </p:txBody>
      </p:sp>
      <p:sp>
        <p:nvSpPr>
          <p:cNvPr id="4" name="矢印: 上 3">
            <a:extLst>
              <a:ext uri="{FF2B5EF4-FFF2-40B4-BE49-F238E27FC236}">
                <a16:creationId xmlns:a16="http://schemas.microsoft.com/office/drawing/2014/main" id="{C306C6F4-AD14-4644-902A-00F7D1895581}"/>
              </a:ext>
            </a:extLst>
          </p:cNvPr>
          <p:cNvSpPr>
            <a:spLocks noChangeArrowheads="1"/>
          </p:cNvSpPr>
          <p:nvPr/>
        </p:nvSpPr>
        <p:spPr bwMode="auto">
          <a:xfrm>
            <a:off x="871538" y="5422900"/>
            <a:ext cx="1598612" cy="1319213"/>
          </a:xfrm>
          <a:prstGeom prst="upArrow">
            <a:avLst>
              <a:gd name="adj1" fmla="val 76944"/>
              <a:gd name="adj2" fmla="val 2527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進路指導の</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教師も、親も、</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ここまでしか</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考えていない</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endParaRPr lang="ja-JP" altLang="en-US" sz="1600" dirty="0">
              <a:solidFill>
                <a:srgbClr val="CC0000"/>
              </a:solidFill>
              <a:latin typeface="UD デジタル 教科書体 NK-B" panose="02020700000000000000" pitchFamily="18" charset="-128"/>
              <a:ea typeface="UD デジタル 教科書体 NK-B" panose="02020700000000000000" pitchFamily="18" charset="-128"/>
            </a:endParaRPr>
          </a:p>
        </p:txBody>
      </p:sp>
      <p:sp>
        <p:nvSpPr>
          <p:cNvPr id="85" name="矢印: 上 84">
            <a:extLst>
              <a:ext uri="{FF2B5EF4-FFF2-40B4-BE49-F238E27FC236}">
                <a16:creationId xmlns:a16="http://schemas.microsoft.com/office/drawing/2014/main" id="{2A88DF14-2CC9-4F7E-9C4F-5DBF446ECEDF}"/>
              </a:ext>
            </a:extLst>
          </p:cNvPr>
          <p:cNvSpPr>
            <a:spLocks noChangeArrowheads="1"/>
          </p:cNvSpPr>
          <p:nvPr/>
        </p:nvSpPr>
        <p:spPr bwMode="auto">
          <a:xfrm>
            <a:off x="2483768" y="5430838"/>
            <a:ext cx="1728192" cy="1317625"/>
          </a:xfrm>
          <a:prstGeom prst="upArrow">
            <a:avLst>
              <a:gd name="adj1" fmla="val 76944"/>
              <a:gd name="adj2" fmla="val 2521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若く体力</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のあるうちに</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子育てすべき</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だったが、仕事</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で残業ばかり</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endParaRPr lang="ja-JP" altLang="en-US" sz="1600" dirty="0">
              <a:solidFill>
                <a:srgbClr val="CC0000"/>
              </a:solidFill>
              <a:latin typeface="UD デジタル 教科書体 NK-B" panose="02020700000000000000" pitchFamily="18" charset="-128"/>
              <a:ea typeface="UD デジタル 教科書体 NK-B" panose="02020700000000000000" pitchFamily="18" charset="-128"/>
            </a:endParaRPr>
          </a:p>
        </p:txBody>
      </p:sp>
      <p:sp>
        <p:nvSpPr>
          <p:cNvPr id="86" name="矢印: 上 85">
            <a:extLst>
              <a:ext uri="{FF2B5EF4-FFF2-40B4-BE49-F238E27FC236}">
                <a16:creationId xmlns:a16="http://schemas.microsoft.com/office/drawing/2014/main" id="{C318FEA3-657C-4123-A13C-53A2265A8F59}"/>
              </a:ext>
            </a:extLst>
          </p:cNvPr>
          <p:cNvSpPr>
            <a:spLocks noChangeArrowheads="1"/>
          </p:cNvSpPr>
          <p:nvPr/>
        </p:nvSpPr>
        <p:spPr bwMode="auto">
          <a:xfrm>
            <a:off x="6444208" y="5443538"/>
            <a:ext cx="1295400" cy="1317625"/>
          </a:xfrm>
          <a:prstGeom prst="upArrow">
            <a:avLst>
              <a:gd name="adj1" fmla="val 76944"/>
              <a:gd name="adj2" fmla="val 2525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solidFill>
                  <a:srgbClr val="000066"/>
                </a:solidFill>
                <a:latin typeface="UD デジタル 教科書体 NK-B" panose="02020700000000000000" pitchFamily="18" charset="-128"/>
                <a:ea typeface="UD デジタル 教科書体 NK-B" panose="02020700000000000000" pitchFamily="18" charset="-128"/>
              </a:rPr>
              <a:t>田舎暮らし</a:t>
            </a:r>
            <a:endParaRPr lang="en-US" altLang="ja-JP" sz="1600" dirty="0">
              <a:solidFill>
                <a:srgbClr val="000066"/>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000066"/>
                </a:solidFill>
                <a:latin typeface="UD デジタル 教科書体 NK-B" panose="02020700000000000000" pitchFamily="18" charset="-128"/>
                <a:ea typeface="UD デジタル 教科書体 NK-B" panose="02020700000000000000" pitchFamily="18" charset="-128"/>
              </a:rPr>
              <a:t>の人の方が</a:t>
            </a:r>
            <a:endParaRPr lang="en-US" altLang="ja-JP" sz="1600" dirty="0">
              <a:solidFill>
                <a:srgbClr val="000066"/>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000066"/>
                </a:solidFill>
                <a:latin typeface="UD デジタル 教科書体 NK-B" panose="02020700000000000000" pitchFamily="18" charset="-128"/>
                <a:ea typeface="UD デジタル 教科書体 NK-B" panose="02020700000000000000" pitchFamily="18" charset="-128"/>
              </a:rPr>
              <a:t>仕事も収入</a:t>
            </a:r>
            <a:endParaRPr lang="en-US" altLang="ja-JP" sz="1600" dirty="0">
              <a:solidFill>
                <a:srgbClr val="000066"/>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000066"/>
                </a:solidFill>
                <a:latin typeface="UD デジタル 教科書体 NK-B" panose="02020700000000000000" pitchFamily="18" charset="-128"/>
                <a:ea typeface="UD デジタル 教科書体 NK-B" panose="02020700000000000000" pitchFamily="18" charset="-128"/>
              </a:rPr>
              <a:t>もある！</a:t>
            </a:r>
            <a:endParaRPr lang="en-US" altLang="ja-JP" sz="1600" dirty="0">
              <a:solidFill>
                <a:srgbClr val="000066"/>
              </a:solidFill>
              <a:latin typeface="UD デジタル 教科書体 NK-B" panose="02020700000000000000" pitchFamily="18" charset="-128"/>
              <a:ea typeface="UD デジタル 教科書体 NK-B" panose="02020700000000000000" pitchFamily="18" charset="-128"/>
            </a:endParaRPr>
          </a:p>
        </p:txBody>
      </p:sp>
      <p:sp>
        <p:nvSpPr>
          <p:cNvPr id="34" name="フリーフォーム: 図形 33">
            <a:extLst>
              <a:ext uri="{FF2B5EF4-FFF2-40B4-BE49-F238E27FC236}">
                <a16:creationId xmlns:a16="http://schemas.microsoft.com/office/drawing/2014/main" id="{8AC3C4C1-FC72-4582-B458-6B6EBF14DAC7}"/>
              </a:ext>
            </a:extLst>
          </p:cNvPr>
          <p:cNvSpPr>
            <a:spLocks/>
          </p:cNvSpPr>
          <p:nvPr/>
        </p:nvSpPr>
        <p:spPr bwMode="auto">
          <a:xfrm>
            <a:off x="2225675" y="1936750"/>
            <a:ext cx="4146550" cy="3357563"/>
          </a:xfrm>
          <a:custGeom>
            <a:avLst/>
            <a:gdLst>
              <a:gd name="T0" fmla="*/ 0 w 3645569"/>
              <a:gd name="T1" fmla="*/ 0 h 3356811"/>
              <a:gd name="T2" fmla="*/ 0 w 3645569"/>
              <a:gd name="T3" fmla="*/ 3413682 h 3356811"/>
              <a:gd name="T4" fmla="*/ 2147483646 w 3645569"/>
              <a:gd name="T5" fmla="*/ 3413682 h 3356811"/>
              <a:gd name="T6" fmla="*/ 0 w 3645569"/>
              <a:gd name="T7" fmla="*/ 0 h 3356811"/>
              <a:gd name="T8" fmla="*/ 0 60000 65536"/>
              <a:gd name="T9" fmla="*/ 0 60000 65536"/>
              <a:gd name="T10" fmla="*/ 0 60000 65536"/>
              <a:gd name="T11" fmla="*/ 0 60000 65536"/>
              <a:gd name="T12" fmla="*/ 0 w 3645569"/>
              <a:gd name="T13" fmla="*/ 0 h 3356811"/>
              <a:gd name="T14" fmla="*/ 3645569 w 3645569"/>
              <a:gd name="T15" fmla="*/ 3356811 h 3356811"/>
            </a:gdLst>
            <a:ahLst/>
            <a:cxnLst>
              <a:cxn ang="T8">
                <a:pos x="T0" y="T1"/>
              </a:cxn>
              <a:cxn ang="T9">
                <a:pos x="T2" y="T3"/>
              </a:cxn>
              <a:cxn ang="T10">
                <a:pos x="T4" y="T5"/>
              </a:cxn>
              <a:cxn ang="T11">
                <a:pos x="T6" y="T7"/>
              </a:cxn>
            </a:cxnLst>
            <a:rect l="T12" t="T13" r="T14" b="T15"/>
            <a:pathLst>
              <a:path w="3645569" h="3356811">
                <a:moveTo>
                  <a:pt x="0" y="0"/>
                </a:moveTo>
                <a:lnTo>
                  <a:pt x="0" y="3356811"/>
                </a:lnTo>
                <a:lnTo>
                  <a:pt x="3645569" y="3356811"/>
                </a:lnTo>
                <a:lnTo>
                  <a:pt x="0" y="0"/>
                </a:lnTo>
                <a:close/>
              </a:path>
            </a:pathLst>
          </a:custGeom>
          <a:solidFill>
            <a:srgbClr val="FFCCFF">
              <a:alpha val="90195"/>
            </a:srgb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280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endParaRPr lang="en-US" altLang="ja-JP" sz="280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a:solidFill>
                  <a:srgbClr val="CC0000"/>
                </a:solidFill>
                <a:latin typeface="UD デジタル 教科書体 NK-B" panose="02020700000000000000" pitchFamily="18" charset="-128"/>
                <a:ea typeface="UD デジタル 教科書体 NK-B" panose="02020700000000000000" pitchFamily="18" charset="-128"/>
              </a:rPr>
              <a:t>働いて</a:t>
            </a:r>
            <a:endParaRPr lang="en-US" altLang="ja-JP" sz="280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a:solidFill>
                  <a:srgbClr val="CC0000"/>
                </a:solidFill>
                <a:latin typeface="UD デジタル 教科書体 NK-B" panose="02020700000000000000" pitchFamily="18" charset="-128"/>
                <a:ea typeface="UD デジタル 教科書体 NK-B" panose="02020700000000000000" pitchFamily="18" charset="-128"/>
              </a:rPr>
              <a:t>いる時間</a:t>
            </a:r>
            <a:endParaRPr lang="en-US" altLang="ja-JP" sz="280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en-US" altLang="ja-JP" sz="2800">
                <a:solidFill>
                  <a:srgbClr val="CC0000"/>
                </a:solidFill>
                <a:latin typeface="UD デジタル 教科書体 NK-B" panose="02020700000000000000" pitchFamily="18" charset="-128"/>
                <a:ea typeface="UD デジタル 教科書体 NK-B" panose="02020700000000000000" pitchFamily="18" charset="-128"/>
              </a:rPr>
              <a:t>8</a:t>
            </a:r>
            <a:r>
              <a:rPr lang="ja-JP" altLang="en-US" sz="2800">
                <a:solidFill>
                  <a:srgbClr val="CC0000"/>
                </a:solidFill>
                <a:latin typeface="UD デジタル 教科書体 NK-B" panose="02020700000000000000" pitchFamily="18" charset="-128"/>
                <a:ea typeface="UD デジタル 教科書体 NK-B" panose="02020700000000000000" pitchFamily="18" charset="-128"/>
              </a:rPr>
              <a:t>時間</a:t>
            </a:r>
            <a:r>
              <a:rPr lang="en-US" altLang="ja-JP" sz="2800">
                <a:solidFill>
                  <a:srgbClr val="CC0000"/>
                </a:solidFill>
                <a:latin typeface="UD デジタル 教科書体 NK-B" panose="02020700000000000000" pitchFamily="18" charset="-128"/>
                <a:ea typeface="UD デジタル 教科書体 NK-B" panose="02020700000000000000" pitchFamily="18" charset="-128"/>
              </a:rPr>
              <a:t>/</a:t>
            </a:r>
            <a:r>
              <a:rPr lang="ja-JP" altLang="en-US" sz="2800">
                <a:solidFill>
                  <a:srgbClr val="CC0000"/>
                </a:solidFill>
                <a:latin typeface="UD デジタル 教科書体 NK-B" panose="02020700000000000000" pitchFamily="18" charset="-128"/>
                <a:ea typeface="UD デジタル 教科書体 NK-B" panose="02020700000000000000" pitchFamily="18" charset="-128"/>
              </a:rPr>
              <a:t>日を</a:t>
            </a:r>
            <a:endParaRPr lang="en-US" altLang="ja-JP" sz="280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a:solidFill>
                  <a:srgbClr val="CC0000"/>
                </a:solidFill>
                <a:latin typeface="UD デジタル 教科書体 NK-B" panose="02020700000000000000" pitchFamily="18" charset="-128"/>
                <a:ea typeface="UD デジタル 教科書体 NK-B" panose="02020700000000000000" pitchFamily="18" charset="-128"/>
              </a:rPr>
              <a:t>合計していくと</a:t>
            </a:r>
            <a:endParaRPr lang="en-US" altLang="ja-JP" sz="280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a:solidFill>
                  <a:srgbClr val="CC0000"/>
                </a:solidFill>
                <a:latin typeface="UD デジタル 教科書体 NK-B" panose="02020700000000000000" pitchFamily="18" charset="-128"/>
                <a:ea typeface="UD デジタル 教科書体 NK-B" panose="02020700000000000000" pitchFamily="18" charset="-128"/>
              </a:rPr>
              <a:t>全部で１０万時間</a:t>
            </a:r>
          </a:p>
        </p:txBody>
      </p:sp>
      <p:sp>
        <p:nvSpPr>
          <p:cNvPr id="35" name="フリーフォーム: 図形 34">
            <a:extLst>
              <a:ext uri="{FF2B5EF4-FFF2-40B4-BE49-F238E27FC236}">
                <a16:creationId xmlns:a16="http://schemas.microsoft.com/office/drawing/2014/main" id="{93A66AF5-9DCD-4AC3-B9F7-30529BD93320}"/>
              </a:ext>
            </a:extLst>
          </p:cNvPr>
          <p:cNvSpPr/>
          <p:nvPr/>
        </p:nvSpPr>
        <p:spPr bwMode="auto">
          <a:xfrm>
            <a:off x="2268538" y="1892300"/>
            <a:ext cx="4103687" cy="3328988"/>
          </a:xfrm>
          <a:custGeom>
            <a:avLst/>
            <a:gdLst>
              <a:gd name="connsiteX0" fmla="*/ 0 w 3441031"/>
              <a:gd name="connsiteY0" fmla="*/ 0 h 3188369"/>
              <a:gd name="connsiteX1" fmla="*/ 3441031 w 3441031"/>
              <a:gd name="connsiteY1" fmla="*/ 12032 h 3188369"/>
              <a:gd name="connsiteX2" fmla="*/ 3441031 w 3441031"/>
              <a:gd name="connsiteY2" fmla="*/ 3188369 h 3188369"/>
              <a:gd name="connsiteX3" fmla="*/ 0 w 3441031"/>
              <a:gd name="connsiteY3" fmla="*/ 0 h 3188369"/>
            </a:gdLst>
            <a:ahLst/>
            <a:cxnLst>
              <a:cxn ang="0">
                <a:pos x="connsiteX0" y="connsiteY0"/>
              </a:cxn>
              <a:cxn ang="0">
                <a:pos x="connsiteX1" y="connsiteY1"/>
              </a:cxn>
              <a:cxn ang="0">
                <a:pos x="connsiteX2" y="connsiteY2"/>
              </a:cxn>
              <a:cxn ang="0">
                <a:pos x="connsiteX3" y="connsiteY3"/>
              </a:cxn>
            </a:cxnLst>
            <a:rect l="l" t="t" r="r" b="b"/>
            <a:pathLst>
              <a:path w="3441031" h="3188369">
                <a:moveTo>
                  <a:pt x="0" y="0"/>
                </a:moveTo>
                <a:lnTo>
                  <a:pt x="3441031" y="12032"/>
                </a:lnTo>
                <a:lnTo>
                  <a:pt x="3441031" y="3188369"/>
                </a:lnTo>
                <a:lnTo>
                  <a:pt x="0" y="0"/>
                </a:lnTo>
                <a:close/>
              </a:path>
            </a:pathLst>
          </a:custGeom>
          <a:solidFill>
            <a:schemeClr val="accent6">
              <a:lumMod val="20000"/>
              <a:lumOff val="80000"/>
              <a:alpha val="80000"/>
            </a:schemeClr>
          </a:solidFill>
          <a:ln w="9525" cap="flat" cmpd="sng" algn="ctr">
            <a:solidFill>
              <a:schemeClr val="tx1"/>
            </a:solidFill>
            <a:prstDash val="solid"/>
            <a:round/>
            <a:headEnd type="none" w="med" len="med"/>
            <a:tailEnd type="none" w="med" len="med"/>
          </a:ln>
          <a:effectLst/>
        </p:spPr>
        <p:txBody>
          <a:bodyPr wrap="none" anchor="ctr"/>
          <a:lstStyle/>
          <a:p>
            <a:pPr algn="r" eaLnBrk="1" hangingPunct="1">
              <a:defRPr/>
            </a:pPr>
            <a:r>
              <a:rPr lang="ja-JP" altLang="en-US" sz="2800" dirty="0">
                <a:solidFill>
                  <a:srgbClr val="0000CC"/>
                </a:solidFill>
                <a:latin typeface="UD デジタル 教科書体 NK-B" panose="02020700000000000000" pitchFamily="18" charset="-128"/>
                <a:ea typeface="UD デジタル 教科書体 NK-B" panose="02020700000000000000" pitchFamily="18" charset="-128"/>
              </a:rPr>
              <a:t>余暇時間</a:t>
            </a:r>
            <a:r>
              <a:rPr lang="en-US" altLang="ja-JP" sz="2800" dirty="0">
                <a:solidFill>
                  <a:srgbClr val="0000CC"/>
                </a:solidFill>
                <a:latin typeface="UD デジタル 教科書体 NK-B" panose="02020700000000000000" pitchFamily="18" charset="-128"/>
                <a:ea typeface="UD デジタル 教科書体 NK-B" panose="02020700000000000000" pitchFamily="18" charset="-128"/>
              </a:rPr>
              <a:t>8</a:t>
            </a:r>
            <a:r>
              <a:rPr lang="ja-JP" altLang="en-US" sz="2800" dirty="0">
                <a:solidFill>
                  <a:srgbClr val="0000CC"/>
                </a:solidFill>
                <a:latin typeface="UD デジタル 教科書体 NK-B" panose="02020700000000000000" pitchFamily="18" charset="-128"/>
                <a:ea typeface="UD デジタル 教科書体 NK-B" panose="02020700000000000000" pitchFamily="18" charset="-128"/>
              </a:rPr>
              <a:t>時間</a:t>
            </a:r>
            <a:r>
              <a:rPr lang="en-US" altLang="ja-JP" sz="2800" dirty="0">
                <a:solidFill>
                  <a:srgbClr val="0000CC"/>
                </a:solidFill>
                <a:latin typeface="UD デジタル 教科書体 NK-B" panose="02020700000000000000" pitchFamily="18" charset="-128"/>
                <a:ea typeface="UD デジタル 教科書体 NK-B" panose="02020700000000000000" pitchFamily="18" charset="-128"/>
              </a:rPr>
              <a:t>/</a:t>
            </a:r>
            <a:r>
              <a:rPr lang="ja-JP" altLang="en-US" sz="2800" dirty="0">
                <a:solidFill>
                  <a:srgbClr val="0000CC"/>
                </a:solidFill>
                <a:latin typeface="UD デジタル 教科書体 NK-B" panose="02020700000000000000" pitchFamily="18" charset="-128"/>
                <a:ea typeface="UD デジタル 教科書体 NK-B" panose="02020700000000000000" pitchFamily="18" charset="-128"/>
              </a:rPr>
              <a:t>日を</a:t>
            </a:r>
            <a:endParaRPr lang="en-US" altLang="ja-JP" sz="2800"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r>
              <a:rPr lang="ja-JP" altLang="en-US" sz="2800" dirty="0">
                <a:solidFill>
                  <a:srgbClr val="0000CC"/>
                </a:solidFill>
                <a:latin typeface="UD デジタル 教科書体 NK-B" panose="02020700000000000000" pitchFamily="18" charset="-128"/>
                <a:ea typeface="UD デジタル 教科書体 NK-B" panose="02020700000000000000" pitchFamily="18" charset="-128"/>
              </a:rPr>
              <a:t>合計していくと</a:t>
            </a:r>
            <a:endParaRPr lang="en-US" altLang="ja-JP" sz="2800"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r>
              <a:rPr lang="ja-JP" altLang="en-US" sz="2800" dirty="0">
                <a:solidFill>
                  <a:srgbClr val="0000CC"/>
                </a:solidFill>
                <a:latin typeface="UD デジタル 教科書体 NK-B" panose="02020700000000000000" pitchFamily="18" charset="-128"/>
                <a:ea typeface="UD デジタル 教科書体 NK-B" panose="02020700000000000000" pitchFamily="18" charset="-128"/>
              </a:rPr>
              <a:t>全部で</a:t>
            </a:r>
            <a:endParaRPr lang="en-US" altLang="ja-JP" sz="2800"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r>
              <a:rPr lang="en-US" altLang="ja-JP" sz="2800" dirty="0">
                <a:solidFill>
                  <a:srgbClr val="0000CC"/>
                </a:solidFill>
                <a:latin typeface="UD デジタル 教科書体 NK-B" panose="02020700000000000000" pitchFamily="18" charset="-128"/>
                <a:ea typeface="UD デジタル 教科書体 NK-B" panose="02020700000000000000" pitchFamily="18" charset="-128"/>
              </a:rPr>
              <a:t>10</a:t>
            </a:r>
            <a:r>
              <a:rPr lang="ja-JP" altLang="en-US" sz="2800" dirty="0">
                <a:solidFill>
                  <a:srgbClr val="0000CC"/>
                </a:solidFill>
                <a:latin typeface="UD デジタル 教科書体 NK-B" panose="02020700000000000000" pitchFamily="18" charset="-128"/>
                <a:ea typeface="UD デジタル 教科書体 NK-B" panose="02020700000000000000" pitchFamily="18" charset="-128"/>
              </a:rPr>
              <a:t>万時間</a:t>
            </a:r>
            <a:endParaRPr lang="en-US" altLang="ja-JP" sz="2800"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endParaRPr lang="en-US" altLang="ja-JP"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endParaRPr lang="en-US" altLang="ja-JP"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endParaRPr lang="en-US" altLang="ja-JP" sz="2800"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endParaRPr lang="en-US" altLang="ja-JP" sz="2800" dirty="0">
              <a:solidFill>
                <a:srgbClr val="0000CC"/>
              </a:solidFill>
              <a:latin typeface="UD デジタル 教科書体 NK-B" panose="02020700000000000000" pitchFamily="18" charset="-128"/>
              <a:ea typeface="UD デジタル 教科書体 NK-B" panose="02020700000000000000" pitchFamily="18" charset="-128"/>
            </a:endParaRPr>
          </a:p>
        </p:txBody>
      </p:sp>
      <p:sp>
        <p:nvSpPr>
          <p:cNvPr id="36" name="正方形/長方形 35">
            <a:extLst>
              <a:ext uri="{FF2B5EF4-FFF2-40B4-BE49-F238E27FC236}">
                <a16:creationId xmlns:a16="http://schemas.microsoft.com/office/drawing/2014/main" id="{B4C0200E-610E-4C72-BF7D-2F6E513BC1B0}"/>
              </a:ext>
            </a:extLst>
          </p:cNvPr>
          <p:cNvSpPr/>
          <p:nvPr/>
        </p:nvSpPr>
        <p:spPr bwMode="auto">
          <a:xfrm>
            <a:off x="6427788" y="1887538"/>
            <a:ext cx="2246312" cy="3381375"/>
          </a:xfrm>
          <a:prstGeom prst="rect">
            <a:avLst/>
          </a:prstGeom>
          <a:solidFill>
            <a:srgbClr val="CCFFCC">
              <a:alpha val="80000"/>
            </a:srgbClr>
          </a:soli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r>
              <a:rPr lang="ja-JP" altLang="en-US"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rPr>
              <a:t>退職後の時間</a:t>
            </a:r>
            <a:endParaRPr lang="en-US" altLang="ja-JP"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endParaRPr>
          </a:p>
          <a:p>
            <a:pPr algn="ctr" eaLnBrk="1" hangingPunct="1">
              <a:defRPr/>
            </a:pPr>
            <a:r>
              <a:rPr lang="ja-JP" altLang="en-US"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rPr>
              <a:t>を合計して</a:t>
            </a:r>
            <a:endParaRPr lang="en-US" altLang="ja-JP"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endParaRPr>
          </a:p>
          <a:p>
            <a:pPr algn="ctr" eaLnBrk="1" hangingPunct="1">
              <a:defRPr/>
            </a:pPr>
            <a:r>
              <a:rPr lang="ja-JP" altLang="en-US"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rPr>
              <a:t>いくと全部で</a:t>
            </a:r>
            <a:endParaRPr lang="en-US" altLang="ja-JP"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endParaRPr>
          </a:p>
          <a:p>
            <a:pPr algn="ctr" eaLnBrk="1" hangingPunct="1">
              <a:defRPr/>
            </a:pPr>
            <a:r>
              <a:rPr lang="en-US" altLang="ja-JP"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rPr>
              <a:t>10</a:t>
            </a:r>
            <a:r>
              <a:rPr lang="ja-JP" altLang="en-US"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rPr>
              <a:t>万時間。</a:t>
            </a:r>
            <a:endParaRPr lang="en-US" altLang="ja-JP"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defRPr/>
            </a:pPr>
            <a:r>
              <a:rPr lang="ja-JP" altLang="en-US" sz="2800" dirty="0">
                <a:solidFill>
                  <a:srgbClr val="990033"/>
                </a:solidFill>
                <a:latin typeface="UD デジタル 教科書体 NK-B" panose="02020700000000000000" pitchFamily="18" charset="-128"/>
                <a:ea typeface="UD デジタル 教科書体 NK-B" panose="02020700000000000000" pitchFamily="18" charset="-128"/>
              </a:rPr>
              <a:t>それを想定</a:t>
            </a:r>
            <a:endParaRPr lang="en-US" altLang="ja-JP" sz="2800" dirty="0">
              <a:solidFill>
                <a:srgbClr val="990033"/>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defRPr/>
            </a:pPr>
            <a:r>
              <a:rPr lang="ja-JP" altLang="en-US" sz="2800" dirty="0">
                <a:solidFill>
                  <a:srgbClr val="990033"/>
                </a:solidFill>
                <a:latin typeface="UD デジタル 教科書体 NK-B" panose="02020700000000000000" pitchFamily="18" charset="-128"/>
                <a:ea typeface="UD デジタル 教科書体 NK-B" panose="02020700000000000000" pitchFamily="18" charset="-128"/>
              </a:rPr>
              <a:t>できていない</a:t>
            </a:r>
            <a:endParaRPr lang="en-US" altLang="ja-JP" sz="2800" dirty="0">
              <a:solidFill>
                <a:srgbClr val="990033"/>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defRPr/>
            </a:pPr>
            <a:r>
              <a:rPr lang="ja-JP" altLang="en-US" sz="2800" dirty="0">
                <a:solidFill>
                  <a:srgbClr val="990033"/>
                </a:solidFill>
                <a:latin typeface="UD デジタル 教科書体 NK-B" panose="02020700000000000000" pitchFamily="18" charset="-128"/>
                <a:ea typeface="UD デジタル 教科書体 NK-B" panose="02020700000000000000" pitchFamily="18" charset="-128"/>
              </a:rPr>
              <a:t>のが、都会人</a:t>
            </a:r>
            <a:endParaRPr lang="en-US" altLang="ja-JP" sz="2800" dirty="0">
              <a:solidFill>
                <a:srgbClr val="990033"/>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defRPr/>
            </a:pPr>
            <a:r>
              <a:rPr lang="ja-JP" altLang="en-US" sz="2800" dirty="0">
                <a:solidFill>
                  <a:srgbClr val="990033"/>
                </a:solidFill>
                <a:latin typeface="UD デジタル 教科書体 NK-B" panose="02020700000000000000" pitchFamily="18" charset="-128"/>
                <a:ea typeface="UD デジタル 教科書体 NK-B" panose="02020700000000000000" pitchFamily="18" charset="-128"/>
              </a:rPr>
              <a:t>の人生設計。</a:t>
            </a:r>
          </a:p>
        </p:txBody>
      </p:sp>
      <p:sp>
        <p:nvSpPr>
          <p:cNvPr id="37" name="矢印: 上 36">
            <a:extLst>
              <a:ext uri="{FF2B5EF4-FFF2-40B4-BE49-F238E27FC236}">
                <a16:creationId xmlns:a16="http://schemas.microsoft.com/office/drawing/2014/main" id="{2EE8F57D-BE14-4E87-93EF-5F015913C514}"/>
              </a:ext>
            </a:extLst>
          </p:cNvPr>
          <p:cNvSpPr>
            <a:spLocks noChangeArrowheads="1"/>
          </p:cNvSpPr>
          <p:nvPr/>
        </p:nvSpPr>
        <p:spPr bwMode="auto">
          <a:xfrm>
            <a:off x="3995936" y="5413804"/>
            <a:ext cx="1728192" cy="1317625"/>
          </a:xfrm>
          <a:prstGeom prst="upArrow">
            <a:avLst>
              <a:gd name="adj1" fmla="val 76944"/>
              <a:gd name="adj2" fmla="val 2521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持ち家と</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お受験教育</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“２つの無用”</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に無駄金を払う</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endParaRPr lang="ja-JP" altLang="en-US" sz="1600" dirty="0">
              <a:solidFill>
                <a:srgbClr val="CC0000"/>
              </a:solidFill>
              <a:latin typeface="UD デジタル 教科書体 NK-B" panose="02020700000000000000" pitchFamily="18" charset="-128"/>
              <a:ea typeface="UD デジタル 教科書体 NK-B" panose="02020700000000000000" pitchFamily="18" charset="-128"/>
            </a:endParaRPr>
          </a:p>
        </p:txBody>
      </p:sp>
      <p:sp>
        <p:nvSpPr>
          <p:cNvPr id="39" name="矢印: 上 38">
            <a:extLst>
              <a:ext uri="{FF2B5EF4-FFF2-40B4-BE49-F238E27FC236}">
                <a16:creationId xmlns:a16="http://schemas.microsoft.com/office/drawing/2014/main" id="{16632AA5-48ED-496C-84BB-21E3F7AAAC41}"/>
              </a:ext>
            </a:extLst>
          </p:cNvPr>
          <p:cNvSpPr>
            <a:spLocks noChangeArrowheads="1"/>
          </p:cNvSpPr>
          <p:nvPr/>
        </p:nvSpPr>
        <p:spPr bwMode="auto">
          <a:xfrm>
            <a:off x="5580112" y="5423743"/>
            <a:ext cx="863600" cy="1317625"/>
          </a:xfrm>
          <a:prstGeom prst="upArrow">
            <a:avLst>
              <a:gd name="adj1" fmla="val 76944"/>
              <a:gd name="adj2" fmla="val 2521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退職後</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には</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収入も</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やること</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もない</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p:txBody>
      </p:sp>
      <p:sp>
        <p:nvSpPr>
          <p:cNvPr id="40" name="フリーフォーム: 図形 39">
            <a:extLst>
              <a:ext uri="{FF2B5EF4-FFF2-40B4-BE49-F238E27FC236}">
                <a16:creationId xmlns:a16="http://schemas.microsoft.com/office/drawing/2014/main" id="{6880445B-6BE5-40EB-83E5-73AB3253DB35}"/>
              </a:ext>
            </a:extLst>
          </p:cNvPr>
          <p:cNvSpPr/>
          <p:nvPr/>
        </p:nvSpPr>
        <p:spPr bwMode="auto">
          <a:xfrm>
            <a:off x="2278063" y="1890713"/>
            <a:ext cx="4103687" cy="3328987"/>
          </a:xfrm>
          <a:custGeom>
            <a:avLst/>
            <a:gdLst>
              <a:gd name="connsiteX0" fmla="*/ 0 w 3441031"/>
              <a:gd name="connsiteY0" fmla="*/ 0 h 3188369"/>
              <a:gd name="connsiteX1" fmla="*/ 3441031 w 3441031"/>
              <a:gd name="connsiteY1" fmla="*/ 12032 h 3188369"/>
              <a:gd name="connsiteX2" fmla="*/ 3441031 w 3441031"/>
              <a:gd name="connsiteY2" fmla="*/ 3188369 h 3188369"/>
              <a:gd name="connsiteX3" fmla="*/ 0 w 3441031"/>
              <a:gd name="connsiteY3" fmla="*/ 0 h 3188369"/>
            </a:gdLst>
            <a:ahLst/>
            <a:cxnLst>
              <a:cxn ang="0">
                <a:pos x="connsiteX0" y="connsiteY0"/>
              </a:cxn>
              <a:cxn ang="0">
                <a:pos x="connsiteX1" y="connsiteY1"/>
              </a:cxn>
              <a:cxn ang="0">
                <a:pos x="connsiteX2" y="connsiteY2"/>
              </a:cxn>
              <a:cxn ang="0">
                <a:pos x="connsiteX3" y="connsiteY3"/>
              </a:cxn>
            </a:cxnLst>
            <a:rect l="l" t="t" r="r" b="b"/>
            <a:pathLst>
              <a:path w="3441031" h="3188369">
                <a:moveTo>
                  <a:pt x="0" y="0"/>
                </a:moveTo>
                <a:lnTo>
                  <a:pt x="3441031" y="12032"/>
                </a:lnTo>
                <a:lnTo>
                  <a:pt x="3441031" y="3188369"/>
                </a:lnTo>
                <a:lnTo>
                  <a:pt x="0" y="0"/>
                </a:lnTo>
                <a:close/>
              </a:path>
            </a:pathLst>
          </a:custGeom>
          <a:solidFill>
            <a:schemeClr val="accent1">
              <a:lumMod val="90000"/>
            </a:schemeClr>
          </a:solidFill>
          <a:ln w="9525" cap="flat" cmpd="sng" algn="ctr">
            <a:solidFill>
              <a:schemeClr val="tx1"/>
            </a:solidFill>
            <a:prstDash val="solid"/>
            <a:round/>
            <a:headEnd type="none" w="med" len="med"/>
            <a:tailEnd type="none" w="med" len="med"/>
          </a:ln>
          <a:effectLst/>
        </p:spPr>
        <p:txBody>
          <a:bodyPr wrap="none" anchor="ctr"/>
          <a:lstStyle/>
          <a:p>
            <a:pPr algn="r" eaLnBrk="1" hangingPunct="1">
              <a:defRPr/>
            </a:pPr>
            <a:r>
              <a:rPr lang="ja-JP" altLang="en-US" sz="2600" dirty="0">
                <a:solidFill>
                  <a:srgbClr val="006666"/>
                </a:solidFill>
                <a:latin typeface="HGP創英角ﾎﾟｯﾌﾟ体" panose="040B0A00000000000000" pitchFamily="50" charset="-128"/>
              </a:rPr>
              <a:t>仕事時間外に即時に自然</a:t>
            </a:r>
            <a:endParaRPr lang="en-US" altLang="ja-JP" sz="2600" dirty="0">
              <a:solidFill>
                <a:srgbClr val="006666"/>
              </a:solidFill>
              <a:latin typeface="HGP創英角ﾎﾟｯﾌﾟ体" panose="040B0A00000000000000" pitchFamily="50" charset="-128"/>
            </a:endParaRPr>
          </a:p>
          <a:p>
            <a:pPr algn="r" eaLnBrk="1" hangingPunct="1">
              <a:defRPr/>
            </a:pPr>
            <a:r>
              <a:rPr lang="ja-JP" altLang="en-US" sz="2600" dirty="0">
                <a:solidFill>
                  <a:srgbClr val="006666"/>
                </a:solidFill>
                <a:latin typeface="HGP創英角ﾎﾟｯﾌﾟ体" panose="040B0A00000000000000" pitchFamily="50" charset="-128"/>
              </a:rPr>
              <a:t>や家族と触れ合える</a:t>
            </a:r>
            <a:endParaRPr lang="en-US" altLang="ja-JP" sz="2600" dirty="0">
              <a:solidFill>
                <a:srgbClr val="006666"/>
              </a:solidFill>
              <a:latin typeface="HGP創英角ﾎﾟｯﾌﾟ体" panose="040B0A00000000000000" pitchFamily="50" charset="-128"/>
            </a:endParaRPr>
          </a:p>
          <a:p>
            <a:pPr algn="r" eaLnBrk="1" hangingPunct="1">
              <a:defRPr/>
            </a:pPr>
            <a:r>
              <a:rPr lang="ja-JP" altLang="en-US" sz="2600" dirty="0">
                <a:solidFill>
                  <a:srgbClr val="006666"/>
                </a:solidFill>
                <a:latin typeface="HGP創英角ﾎﾟｯﾌﾟ体" panose="040B0A00000000000000" pitchFamily="50" charset="-128"/>
              </a:rPr>
              <a:t>暮らし、半自給</a:t>
            </a:r>
            <a:endParaRPr lang="en-US" altLang="ja-JP" sz="2600" dirty="0">
              <a:solidFill>
                <a:srgbClr val="006666"/>
              </a:solidFill>
              <a:latin typeface="HGP創英角ﾎﾟｯﾌﾟ体" panose="040B0A00000000000000" pitchFamily="50" charset="-128"/>
            </a:endParaRPr>
          </a:p>
          <a:p>
            <a:pPr algn="r" eaLnBrk="1" hangingPunct="1">
              <a:defRPr/>
            </a:pPr>
            <a:r>
              <a:rPr lang="ja-JP" altLang="en-US" sz="2600" dirty="0">
                <a:solidFill>
                  <a:srgbClr val="006666"/>
                </a:solidFill>
                <a:latin typeface="HGP創英角ﾎﾟｯﾌﾟ体" panose="040B0A00000000000000" pitchFamily="50" charset="-128"/>
              </a:rPr>
              <a:t>する暮らしが</a:t>
            </a:r>
            <a:endParaRPr lang="en-US" altLang="ja-JP" sz="2600" dirty="0">
              <a:solidFill>
                <a:srgbClr val="006666"/>
              </a:solidFill>
              <a:latin typeface="HGP創英角ﾎﾟｯﾌﾟ体" panose="040B0A00000000000000" pitchFamily="50" charset="-128"/>
            </a:endParaRPr>
          </a:p>
          <a:p>
            <a:pPr algn="r" eaLnBrk="1" hangingPunct="1">
              <a:defRPr/>
            </a:pPr>
            <a:r>
              <a:rPr lang="ja-JP" altLang="en-US" sz="2600" dirty="0">
                <a:solidFill>
                  <a:srgbClr val="006666"/>
                </a:solidFill>
                <a:latin typeface="HGP創英角ﾎﾟｯﾌﾟ体" panose="040B0A00000000000000" pitchFamily="50" charset="-128"/>
              </a:rPr>
              <a:t>送れる町に</a:t>
            </a:r>
            <a:endParaRPr lang="en-US" altLang="ja-JP" sz="2600" dirty="0">
              <a:solidFill>
                <a:srgbClr val="006666"/>
              </a:solidFill>
              <a:latin typeface="HGP創英角ﾎﾟｯﾌﾟ体" panose="040B0A00000000000000" pitchFamily="50" charset="-128"/>
            </a:endParaRPr>
          </a:p>
          <a:p>
            <a:pPr algn="r" eaLnBrk="1" hangingPunct="1">
              <a:defRPr/>
            </a:pPr>
            <a:r>
              <a:rPr lang="ja-JP" altLang="en-US" sz="2600" dirty="0">
                <a:solidFill>
                  <a:srgbClr val="006666"/>
                </a:solidFill>
                <a:latin typeface="HGP創英角ﾎﾟｯﾌﾟ体" panose="040B0A00000000000000" pitchFamily="50" charset="-128"/>
              </a:rPr>
              <a:t>なろう</a:t>
            </a:r>
            <a:endParaRPr lang="en-US" altLang="ja-JP" sz="2600" dirty="0">
              <a:solidFill>
                <a:srgbClr val="006666"/>
              </a:solidFill>
              <a:latin typeface="HGP創英角ﾎﾟｯﾌﾟ体" panose="040B0A00000000000000" pitchFamily="50" charset="-128"/>
            </a:endParaRPr>
          </a:p>
          <a:p>
            <a:pPr algn="r" eaLnBrk="1" hangingPunct="1">
              <a:defRPr/>
            </a:pPr>
            <a:r>
              <a:rPr lang="en-US" altLang="ja-JP" sz="2600" dirty="0">
                <a:solidFill>
                  <a:srgbClr val="006666"/>
                </a:solidFill>
                <a:latin typeface="HGP創英角ﾎﾟｯﾌﾟ体" panose="040B0A00000000000000" pitchFamily="50" charset="-128"/>
              </a:rPr>
              <a:t>!!</a:t>
            </a:r>
          </a:p>
          <a:p>
            <a:pPr algn="r" eaLnBrk="1" hangingPunct="1">
              <a:defRPr/>
            </a:pPr>
            <a:endParaRPr lang="en-US" altLang="ja-JP" sz="2800" dirty="0">
              <a:solidFill>
                <a:srgbClr val="006666"/>
              </a:solidFill>
              <a:latin typeface="HGP創英角ﾎﾟｯﾌﾟ体" panose="040B0A00000000000000" pitchFamily="50" charset="-128"/>
            </a:endParaRPr>
          </a:p>
        </p:txBody>
      </p:sp>
      <p:sp>
        <p:nvSpPr>
          <p:cNvPr id="41" name="正方形/長方形 40">
            <a:extLst>
              <a:ext uri="{FF2B5EF4-FFF2-40B4-BE49-F238E27FC236}">
                <a16:creationId xmlns:a16="http://schemas.microsoft.com/office/drawing/2014/main" id="{42B7B38A-8C33-4B4E-B9F4-C0F4B3FEFFDB}"/>
              </a:ext>
            </a:extLst>
          </p:cNvPr>
          <p:cNvSpPr/>
          <p:nvPr/>
        </p:nvSpPr>
        <p:spPr bwMode="auto">
          <a:xfrm>
            <a:off x="6444208" y="1911481"/>
            <a:ext cx="2246313" cy="3379788"/>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r>
              <a:rPr lang="ja-JP" altLang="en-US" sz="3600" dirty="0">
                <a:solidFill>
                  <a:schemeClr val="accent1">
                    <a:lumMod val="25000"/>
                  </a:schemeClr>
                </a:solidFill>
                <a:latin typeface="HGP創英角ｺﾞｼｯｸUB" panose="020B0900000000000000" pitchFamily="50" charset="-128"/>
                <a:ea typeface="HGP創英角ｺﾞｼｯｸUB" panose="020B0900000000000000" pitchFamily="50" charset="-128"/>
              </a:rPr>
              <a:t>お迎えの日</a:t>
            </a:r>
            <a:endParaRPr lang="en-US" altLang="ja-JP" sz="3600" dirty="0">
              <a:solidFill>
                <a:schemeClr val="accent1">
                  <a:lumMod val="25000"/>
                </a:schemeClr>
              </a:solidFill>
              <a:latin typeface="HGP創英角ｺﾞｼｯｸUB" panose="020B0900000000000000" pitchFamily="50" charset="-128"/>
              <a:ea typeface="HGP創英角ｺﾞｼｯｸUB" panose="020B0900000000000000" pitchFamily="50" charset="-128"/>
            </a:endParaRPr>
          </a:p>
          <a:p>
            <a:pPr algn="ctr" eaLnBrk="1" hangingPunct="1">
              <a:defRPr/>
            </a:pPr>
            <a:r>
              <a:rPr lang="ja-JP" altLang="en-US" sz="3600" dirty="0">
                <a:solidFill>
                  <a:schemeClr val="accent1">
                    <a:lumMod val="25000"/>
                  </a:schemeClr>
                </a:solidFill>
                <a:latin typeface="HGP創英角ｺﾞｼｯｸUB" panose="020B0900000000000000" pitchFamily="50" charset="-128"/>
                <a:ea typeface="HGP創英角ｺﾞｼｯｸUB" panose="020B0900000000000000" pitchFamily="50" charset="-128"/>
              </a:rPr>
              <a:t>が来るまで</a:t>
            </a:r>
            <a:endParaRPr lang="en-US" altLang="ja-JP" sz="3600" dirty="0">
              <a:solidFill>
                <a:schemeClr val="accent1">
                  <a:lumMod val="25000"/>
                </a:schemeClr>
              </a:solidFill>
              <a:latin typeface="HGP創英角ｺﾞｼｯｸUB" panose="020B0900000000000000" pitchFamily="50" charset="-128"/>
              <a:ea typeface="HGP創英角ｺﾞｼｯｸUB" panose="020B0900000000000000" pitchFamily="50" charset="-128"/>
            </a:endParaRPr>
          </a:p>
          <a:p>
            <a:pPr algn="ctr" eaLnBrk="1" hangingPunct="1">
              <a:defRPr/>
            </a:pPr>
            <a:r>
              <a:rPr lang="ja-JP" altLang="en-US" sz="3600" dirty="0">
                <a:solidFill>
                  <a:schemeClr val="accent1">
                    <a:lumMod val="25000"/>
                  </a:schemeClr>
                </a:solidFill>
                <a:latin typeface="HGP創英角ｺﾞｼｯｸUB" panose="020B0900000000000000" pitchFamily="50" charset="-128"/>
                <a:ea typeface="HGP創英角ｺﾞｼｯｸUB" panose="020B0900000000000000" pitchFamily="50" charset="-128"/>
              </a:rPr>
              <a:t>ずっと</a:t>
            </a:r>
            <a:r>
              <a:rPr lang="en-US" altLang="ja-JP" sz="3600" dirty="0">
                <a:solidFill>
                  <a:schemeClr val="accent1">
                    <a:lumMod val="25000"/>
                  </a:schemeClr>
                </a:solidFill>
                <a:latin typeface="HGP創英角ｺﾞｼｯｸUB" panose="020B0900000000000000" pitchFamily="50" charset="-128"/>
                <a:ea typeface="HGP創英角ｺﾞｼｯｸUB" panose="020B0900000000000000" pitchFamily="50" charset="-128"/>
              </a:rPr>
              <a:t>､</a:t>
            </a:r>
            <a:r>
              <a:rPr lang="ja-JP" altLang="en-US" sz="3600" dirty="0">
                <a:solidFill>
                  <a:schemeClr val="accent1">
                    <a:lumMod val="25000"/>
                  </a:schemeClr>
                </a:solidFill>
                <a:latin typeface="HGP創英角ｺﾞｼｯｸUB" panose="020B0900000000000000" pitchFamily="50" charset="-128"/>
                <a:ea typeface="HGP創英角ｺﾞｼｯｸUB" panose="020B0900000000000000" pitchFamily="50" charset="-128"/>
              </a:rPr>
              <a:t>満ち</a:t>
            </a:r>
            <a:endParaRPr lang="en-US" altLang="ja-JP" sz="3600" dirty="0">
              <a:solidFill>
                <a:schemeClr val="accent1">
                  <a:lumMod val="25000"/>
                </a:schemeClr>
              </a:solidFill>
              <a:latin typeface="HGP創英角ｺﾞｼｯｸUB" panose="020B0900000000000000" pitchFamily="50" charset="-128"/>
              <a:ea typeface="HGP創英角ｺﾞｼｯｸUB" panose="020B0900000000000000" pitchFamily="50" charset="-128"/>
            </a:endParaRPr>
          </a:p>
          <a:p>
            <a:pPr algn="ctr" eaLnBrk="1" hangingPunct="1">
              <a:defRPr/>
            </a:pPr>
            <a:r>
              <a:rPr lang="ja-JP" altLang="en-US" sz="3600" dirty="0">
                <a:solidFill>
                  <a:schemeClr val="accent1">
                    <a:lumMod val="25000"/>
                  </a:schemeClr>
                </a:solidFill>
                <a:latin typeface="HGP創英角ｺﾞｼｯｸUB" panose="020B0900000000000000" pitchFamily="50" charset="-128"/>
                <a:ea typeface="HGP創英角ｺﾞｼｯｸUB" panose="020B0900000000000000" pitchFamily="50" charset="-128"/>
              </a:rPr>
              <a:t>足りた人生</a:t>
            </a:r>
            <a:endParaRPr lang="en-US" altLang="ja-JP" sz="3600" dirty="0">
              <a:solidFill>
                <a:schemeClr val="accent1">
                  <a:lumMod val="25000"/>
                </a:schemeClr>
              </a:solidFill>
              <a:latin typeface="HGP創英角ｺﾞｼｯｸUB" panose="020B0900000000000000" pitchFamily="50" charset="-128"/>
              <a:ea typeface="HGP創英角ｺﾞｼｯｸUB" panose="020B0900000000000000" pitchFamily="50" charset="-128"/>
            </a:endParaRPr>
          </a:p>
          <a:p>
            <a:pPr algn="ctr" eaLnBrk="1" hangingPunct="1">
              <a:defRPr/>
            </a:pPr>
            <a:r>
              <a:rPr lang="ja-JP" altLang="en-US" sz="3600" dirty="0">
                <a:solidFill>
                  <a:schemeClr val="accent1">
                    <a:lumMod val="25000"/>
                  </a:schemeClr>
                </a:solidFill>
                <a:latin typeface="HGP創英角ｺﾞｼｯｸUB" panose="020B0900000000000000" pitchFamily="50" charset="-128"/>
                <a:ea typeface="HGP創英角ｺﾞｼｯｸUB" panose="020B0900000000000000" pitchFamily="50" charset="-128"/>
              </a:rPr>
              <a:t>を過ごせる</a:t>
            </a:r>
            <a:endParaRPr lang="en-US" altLang="ja-JP" sz="3600" dirty="0">
              <a:solidFill>
                <a:schemeClr val="accent1">
                  <a:lumMod val="25000"/>
                </a:schemeClr>
              </a:solidFill>
              <a:latin typeface="HGP創英角ｺﾞｼｯｸUB" panose="020B0900000000000000" pitchFamily="50" charset="-128"/>
              <a:ea typeface="HGP創英角ｺﾞｼｯｸUB" panose="020B0900000000000000" pitchFamily="50" charset="-128"/>
            </a:endParaRPr>
          </a:p>
          <a:p>
            <a:pPr algn="ctr" eaLnBrk="1" hangingPunct="1">
              <a:defRPr/>
            </a:pPr>
            <a:r>
              <a:rPr lang="ja-JP" altLang="en-US" sz="3600" dirty="0">
                <a:solidFill>
                  <a:schemeClr val="accent1">
                    <a:lumMod val="25000"/>
                  </a:schemeClr>
                </a:solidFill>
                <a:latin typeface="HGP創英角ｺﾞｼｯｸUB" panose="020B0900000000000000" pitchFamily="50" charset="-128"/>
                <a:ea typeface="HGP創英角ｺﾞｼｯｸUB" panose="020B0900000000000000" pitchFamily="50" charset="-128"/>
              </a:rPr>
              <a:t>町に</a:t>
            </a:r>
            <a:r>
              <a:rPr lang="en-US" altLang="ja-JP" sz="3600" dirty="0">
                <a:solidFill>
                  <a:schemeClr val="accent1">
                    <a:lumMod val="25000"/>
                  </a:schemeClr>
                </a:solidFill>
                <a:latin typeface="HGP創英角ｺﾞｼｯｸUB" panose="020B0900000000000000" pitchFamily="50" charset="-128"/>
                <a:ea typeface="HGP創英角ｺﾞｼｯｸUB" panose="020B0900000000000000" pitchFamily="50" charset="-128"/>
              </a:rPr>
              <a:t>!!</a:t>
            </a:r>
            <a:endParaRPr lang="ja-JP" altLang="en-US" sz="3600" dirty="0">
              <a:solidFill>
                <a:schemeClr val="accent1">
                  <a:lumMod val="25000"/>
                </a:schemeClr>
              </a:solidFill>
              <a:latin typeface="HGP創英角ｺﾞｼｯｸUB" panose="020B0900000000000000" pitchFamily="50" charset="-128"/>
              <a:ea typeface="HGP創英角ｺﾞｼｯｸUB" panose="020B0900000000000000" pitchFamily="50" charset="-128"/>
            </a:endParaRPr>
          </a:p>
        </p:txBody>
      </p:sp>
      <p:sp>
        <p:nvSpPr>
          <p:cNvPr id="42" name="フリーフォーム: 図形 41">
            <a:extLst>
              <a:ext uri="{FF2B5EF4-FFF2-40B4-BE49-F238E27FC236}">
                <a16:creationId xmlns:a16="http://schemas.microsoft.com/office/drawing/2014/main" id="{0BFCFF79-4D56-4DF8-9555-72F47C55D29A}"/>
              </a:ext>
            </a:extLst>
          </p:cNvPr>
          <p:cNvSpPr>
            <a:spLocks/>
          </p:cNvSpPr>
          <p:nvPr/>
        </p:nvSpPr>
        <p:spPr bwMode="auto">
          <a:xfrm>
            <a:off x="2225650" y="1929206"/>
            <a:ext cx="4146550" cy="3357563"/>
          </a:xfrm>
          <a:custGeom>
            <a:avLst/>
            <a:gdLst>
              <a:gd name="T0" fmla="*/ 0 w 3645569"/>
              <a:gd name="T1" fmla="*/ 0 h 3356811"/>
              <a:gd name="T2" fmla="*/ 0 w 3645569"/>
              <a:gd name="T3" fmla="*/ 3413682 h 3356811"/>
              <a:gd name="T4" fmla="*/ 2147483646 w 3645569"/>
              <a:gd name="T5" fmla="*/ 3413682 h 3356811"/>
              <a:gd name="T6" fmla="*/ 0 w 3645569"/>
              <a:gd name="T7" fmla="*/ 0 h 3356811"/>
              <a:gd name="T8" fmla="*/ 0 60000 65536"/>
              <a:gd name="T9" fmla="*/ 0 60000 65536"/>
              <a:gd name="T10" fmla="*/ 0 60000 65536"/>
              <a:gd name="T11" fmla="*/ 0 60000 65536"/>
              <a:gd name="T12" fmla="*/ 0 w 3645569"/>
              <a:gd name="T13" fmla="*/ 0 h 3356811"/>
              <a:gd name="T14" fmla="*/ 3645569 w 3645569"/>
              <a:gd name="T15" fmla="*/ 3356811 h 3356811"/>
            </a:gdLst>
            <a:ahLst/>
            <a:cxnLst>
              <a:cxn ang="T8">
                <a:pos x="T0" y="T1"/>
              </a:cxn>
              <a:cxn ang="T9">
                <a:pos x="T2" y="T3"/>
              </a:cxn>
              <a:cxn ang="T10">
                <a:pos x="T4" y="T5"/>
              </a:cxn>
              <a:cxn ang="T11">
                <a:pos x="T6" y="T7"/>
              </a:cxn>
            </a:cxnLst>
            <a:rect l="T12" t="T13" r="T14" b="T15"/>
            <a:pathLst>
              <a:path w="3645569" h="3356811">
                <a:moveTo>
                  <a:pt x="0" y="0"/>
                </a:moveTo>
                <a:lnTo>
                  <a:pt x="0" y="3356811"/>
                </a:lnTo>
                <a:lnTo>
                  <a:pt x="3645569" y="3356811"/>
                </a:lnTo>
                <a:lnTo>
                  <a:pt x="0" y="0"/>
                </a:lnTo>
                <a:close/>
              </a:path>
            </a:pathLst>
          </a:custGeom>
          <a:solidFill>
            <a:srgbClr val="FFCCFF"/>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2800" dirty="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endParaRPr lang="en-US" altLang="ja-JP" sz="2800" dirty="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dirty="0">
                <a:solidFill>
                  <a:srgbClr val="CC0000"/>
                </a:solidFill>
                <a:latin typeface="UD デジタル 教科書体 NK-B" panose="02020700000000000000" pitchFamily="18" charset="-128"/>
                <a:ea typeface="UD デジタル 教科書体 NK-B" panose="02020700000000000000" pitchFamily="18" charset="-128"/>
              </a:rPr>
              <a:t>ライフ</a:t>
            </a:r>
            <a:endParaRPr lang="en-US" altLang="ja-JP" sz="2800" dirty="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dirty="0">
                <a:solidFill>
                  <a:srgbClr val="CC0000"/>
                </a:solidFill>
                <a:latin typeface="UD デジタル 教科書体 NK-B" panose="02020700000000000000" pitchFamily="18" charset="-128"/>
                <a:ea typeface="UD デジタル 教科書体 NK-B" panose="02020700000000000000" pitchFamily="18" charset="-128"/>
              </a:rPr>
              <a:t>ステージに</a:t>
            </a:r>
            <a:endParaRPr lang="en-US" altLang="ja-JP" sz="2800" dirty="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dirty="0">
                <a:solidFill>
                  <a:srgbClr val="CC0000"/>
                </a:solidFill>
                <a:latin typeface="UD デジタル 教科書体 NK-B" panose="02020700000000000000" pitchFamily="18" charset="-128"/>
                <a:ea typeface="UD デジタル 教科書体 NK-B" panose="02020700000000000000" pitchFamily="18" charset="-128"/>
              </a:rPr>
              <a:t>応じて、もっと</a:t>
            </a:r>
            <a:endParaRPr lang="en-US" altLang="ja-JP" sz="2800" dirty="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dirty="0">
                <a:solidFill>
                  <a:srgbClr val="CC0000"/>
                </a:solidFill>
                <a:latin typeface="UD デジタル 教科書体 NK-B" panose="02020700000000000000" pitchFamily="18" charset="-128"/>
                <a:ea typeface="UD デジタル 教科書体 NK-B" panose="02020700000000000000" pitchFamily="18" charset="-128"/>
              </a:rPr>
              <a:t>柔軟な働き方が</a:t>
            </a:r>
            <a:endParaRPr lang="en-US" altLang="ja-JP" sz="2800" dirty="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dirty="0">
                <a:solidFill>
                  <a:srgbClr val="CC0000"/>
                </a:solidFill>
                <a:latin typeface="UD デジタル 教科書体 NK-B" panose="02020700000000000000" pitchFamily="18" charset="-128"/>
                <a:ea typeface="UD デジタル 教科書体 NK-B" panose="02020700000000000000" pitchFamily="18" charset="-128"/>
              </a:rPr>
              <a:t>できる町になろう！</a:t>
            </a:r>
          </a:p>
        </p:txBody>
      </p:sp>
      <p:sp>
        <p:nvSpPr>
          <p:cNvPr id="43" name="Rectangle 15">
            <a:extLst>
              <a:ext uri="{FF2B5EF4-FFF2-40B4-BE49-F238E27FC236}">
                <a16:creationId xmlns:a16="http://schemas.microsoft.com/office/drawing/2014/main" id="{5C4AA67F-4650-4130-A814-EBDEB4930321}"/>
              </a:ext>
            </a:extLst>
          </p:cNvPr>
          <p:cNvSpPr>
            <a:spLocks noChangeArrowheads="1"/>
          </p:cNvSpPr>
          <p:nvPr/>
        </p:nvSpPr>
        <p:spPr bwMode="auto">
          <a:xfrm>
            <a:off x="19734" y="74712"/>
            <a:ext cx="9144000" cy="762000"/>
          </a:xfrm>
          <a:prstGeom prst="rect">
            <a:avLst/>
          </a:prstGeom>
          <a:solidFill>
            <a:schemeClr val="bg1"/>
          </a:solidFill>
          <a:ln>
            <a:noFill/>
          </a:ln>
          <a:effectLst/>
        </p:spPr>
        <p:txBody>
          <a:bodyPr lIns="0" tIns="46038" rIns="0"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超高齢化社会のニューノーマルとは</a:t>
            </a:r>
            <a:endParaRPr lang="ja-JP" altLang="en-US" sz="3600" dirty="0">
              <a:solidFill>
                <a:schemeClr val="tx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9192445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fade">
                                      <p:cBhvr>
                                        <p:cTn id="14" dur="1000"/>
                                        <p:tgtEl>
                                          <p:spTgt spid="85"/>
                                        </p:tgtEl>
                                      </p:cBhvr>
                                    </p:animEffect>
                                    <p:anim calcmode="lin" valueType="num">
                                      <p:cBhvr>
                                        <p:cTn id="15" dur="1000" fill="hold"/>
                                        <p:tgtEl>
                                          <p:spTgt spid="85"/>
                                        </p:tgtEl>
                                        <p:attrNameLst>
                                          <p:attrName>ppt_x</p:attrName>
                                        </p:attrNameLst>
                                      </p:cBhvr>
                                      <p:tavLst>
                                        <p:tav tm="0">
                                          <p:val>
                                            <p:strVal val="#ppt_x"/>
                                          </p:val>
                                        </p:tav>
                                        <p:tav tm="100000">
                                          <p:val>
                                            <p:strVal val="#ppt_x"/>
                                          </p:val>
                                        </p:tav>
                                      </p:tavLst>
                                    </p:anim>
                                    <p:anim calcmode="lin" valueType="num">
                                      <p:cBhvr>
                                        <p:cTn id="16"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32"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p:cTn id="35" dur="500" fill="hold"/>
                                        <p:tgtEl>
                                          <p:spTgt spid="74"/>
                                        </p:tgtEl>
                                        <p:attrNameLst>
                                          <p:attrName>ppt_w</p:attrName>
                                        </p:attrNameLst>
                                      </p:cBhvr>
                                      <p:tavLst>
                                        <p:tav tm="0">
                                          <p:val>
                                            <p:strVal val="4*#ppt_w"/>
                                          </p:val>
                                        </p:tav>
                                        <p:tav tm="100000">
                                          <p:val>
                                            <p:strVal val="#ppt_w"/>
                                          </p:val>
                                        </p:tav>
                                      </p:tavLst>
                                    </p:anim>
                                    <p:anim calcmode="lin" valueType="num">
                                      <p:cBhvr>
                                        <p:cTn id="36" dur="500" fill="hold"/>
                                        <p:tgtEl>
                                          <p:spTgt spid="74"/>
                                        </p:tgtEl>
                                        <p:attrNameLst>
                                          <p:attrName>ppt_h</p:attrName>
                                        </p:attrNameLst>
                                      </p:cBhvr>
                                      <p:tavLst>
                                        <p:tav tm="0">
                                          <p:val>
                                            <p:strVal val="4*#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32" fill="hold" grpId="0" nodeType="clickEffect">
                                  <p:stCondLst>
                                    <p:cond delay="0"/>
                                  </p:stCondLst>
                                  <p:childTnLst>
                                    <p:set>
                                      <p:cBhvr>
                                        <p:cTn id="40" dur="1" fill="hold">
                                          <p:stCondLst>
                                            <p:cond delay="0"/>
                                          </p:stCondLst>
                                        </p:cTn>
                                        <p:tgtEl>
                                          <p:spTgt spid="75"/>
                                        </p:tgtEl>
                                        <p:attrNameLst>
                                          <p:attrName>style.visibility</p:attrName>
                                        </p:attrNameLst>
                                      </p:cBhvr>
                                      <p:to>
                                        <p:strVal val="visible"/>
                                      </p:to>
                                    </p:set>
                                    <p:anim calcmode="lin" valueType="num">
                                      <p:cBhvr>
                                        <p:cTn id="41" dur="500" fill="hold"/>
                                        <p:tgtEl>
                                          <p:spTgt spid="75"/>
                                        </p:tgtEl>
                                        <p:attrNameLst>
                                          <p:attrName>ppt_w</p:attrName>
                                        </p:attrNameLst>
                                      </p:cBhvr>
                                      <p:tavLst>
                                        <p:tav tm="0">
                                          <p:val>
                                            <p:strVal val="4*#ppt_w"/>
                                          </p:val>
                                        </p:tav>
                                        <p:tav tm="100000">
                                          <p:val>
                                            <p:strVal val="#ppt_w"/>
                                          </p:val>
                                        </p:tav>
                                      </p:tavLst>
                                    </p:anim>
                                    <p:anim calcmode="lin" valueType="num">
                                      <p:cBhvr>
                                        <p:cTn id="42" dur="500" fill="hold"/>
                                        <p:tgtEl>
                                          <p:spTgt spid="75"/>
                                        </p:tgtEl>
                                        <p:attrNameLst>
                                          <p:attrName>ppt_h</p:attrName>
                                        </p:attrNameLst>
                                      </p:cBhvr>
                                      <p:tavLst>
                                        <p:tav tm="0">
                                          <p:val>
                                            <p:strVal val="4*#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2" fill="hold" grpId="0" nodeType="click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p:cTn id="47" dur="500" fill="hold"/>
                                        <p:tgtEl>
                                          <p:spTgt spid="76"/>
                                        </p:tgtEl>
                                        <p:attrNameLst>
                                          <p:attrName>ppt_w</p:attrName>
                                        </p:attrNameLst>
                                      </p:cBhvr>
                                      <p:tavLst>
                                        <p:tav tm="0">
                                          <p:val>
                                            <p:strVal val="4*#ppt_w"/>
                                          </p:val>
                                        </p:tav>
                                        <p:tav tm="100000">
                                          <p:val>
                                            <p:strVal val="#ppt_w"/>
                                          </p:val>
                                        </p:tav>
                                      </p:tavLst>
                                    </p:anim>
                                    <p:anim calcmode="lin" valueType="num">
                                      <p:cBhvr>
                                        <p:cTn id="48" dur="500" fill="hold"/>
                                        <p:tgtEl>
                                          <p:spTgt spid="76"/>
                                        </p:tgtEl>
                                        <p:attrNameLst>
                                          <p:attrName>ppt_h</p:attrName>
                                        </p:attrNameLst>
                                      </p:cBhvr>
                                      <p:tavLst>
                                        <p:tav tm="0">
                                          <p:val>
                                            <p:strVal val="4*#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32" fill="hold" grpId="0" nodeType="click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p:cTn id="60" dur="500" fill="hold"/>
                                        <p:tgtEl>
                                          <p:spTgt spid="77"/>
                                        </p:tgtEl>
                                        <p:attrNameLst>
                                          <p:attrName>ppt_w</p:attrName>
                                        </p:attrNameLst>
                                      </p:cBhvr>
                                      <p:tavLst>
                                        <p:tav tm="0">
                                          <p:val>
                                            <p:strVal val="4*#ppt_w"/>
                                          </p:val>
                                        </p:tav>
                                        <p:tav tm="100000">
                                          <p:val>
                                            <p:strVal val="#ppt_w"/>
                                          </p:val>
                                        </p:tav>
                                      </p:tavLst>
                                    </p:anim>
                                    <p:anim calcmode="lin" valueType="num">
                                      <p:cBhvr>
                                        <p:cTn id="61" dur="500" fill="hold"/>
                                        <p:tgtEl>
                                          <p:spTgt spid="77"/>
                                        </p:tgtEl>
                                        <p:attrNameLst>
                                          <p:attrName>ppt_h</p:attrName>
                                        </p:attrNameLst>
                                      </p:cBhvr>
                                      <p:tavLst>
                                        <p:tav tm="0">
                                          <p:val>
                                            <p:strVal val="4*#ppt_h"/>
                                          </p:val>
                                        </p:tav>
                                        <p:tav tm="100000">
                                          <p:val>
                                            <p:strVal val="#ppt_h"/>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3" presetClass="entr" presetSubtype="32" fill="hold" grpId="0" nodeType="click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p:cTn id="66" dur="500" fill="hold"/>
                                        <p:tgtEl>
                                          <p:spTgt spid="78"/>
                                        </p:tgtEl>
                                        <p:attrNameLst>
                                          <p:attrName>ppt_w</p:attrName>
                                        </p:attrNameLst>
                                      </p:cBhvr>
                                      <p:tavLst>
                                        <p:tav tm="0">
                                          <p:val>
                                            <p:strVal val="4*#ppt_w"/>
                                          </p:val>
                                        </p:tav>
                                        <p:tav tm="100000">
                                          <p:val>
                                            <p:strVal val="#ppt_w"/>
                                          </p:val>
                                        </p:tav>
                                      </p:tavLst>
                                    </p:anim>
                                    <p:anim calcmode="lin" valueType="num">
                                      <p:cBhvr>
                                        <p:cTn id="67" dur="500" fill="hold"/>
                                        <p:tgtEl>
                                          <p:spTgt spid="78"/>
                                        </p:tgtEl>
                                        <p:attrNameLst>
                                          <p:attrName>ppt_h</p:attrName>
                                        </p:attrNameLst>
                                      </p:cBhvr>
                                      <p:tavLst>
                                        <p:tav tm="0">
                                          <p:val>
                                            <p:strVal val="4*#ppt_h"/>
                                          </p:val>
                                        </p:tav>
                                        <p:tav tm="100000">
                                          <p:val>
                                            <p:strVal val="#ppt_h"/>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32" fill="hold" grpId="0" nodeType="click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p:cTn id="72" dur="500" fill="hold"/>
                                        <p:tgtEl>
                                          <p:spTgt spid="79"/>
                                        </p:tgtEl>
                                        <p:attrNameLst>
                                          <p:attrName>ppt_w</p:attrName>
                                        </p:attrNameLst>
                                      </p:cBhvr>
                                      <p:tavLst>
                                        <p:tav tm="0">
                                          <p:val>
                                            <p:strVal val="4*#ppt_w"/>
                                          </p:val>
                                        </p:tav>
                                        <p:tav tm="100000">
                                          <p:val>
                                            <p:strVal val="#ppt_w"/>
                                          </p:val>
                                        </p:tav>
                                      </p:tavLst>
                                    </p:anim>
                                    <p:anim calcmode="lin" valueType="num">
                                      <p:cBhvr>
                                        <p:cTn id="73" dur="500" fill="hold"/>
                                        <p:tgtEl>
                                          <p:spTgt spid="79"/>
                                        </p:tgtEl>
                                        <p:attrNameLst>
                                          <p:attrName>ppt_h</p:attrName>
                                        </p:attrNameLst>
                                      </p:cBhvr>
                                      <p:tavLst>
                                        <p:tav tm="0">
                                          <p:val>
                                            <p:strVal val="4*#ppt_h"/>
                                          </p:val>
                                        </p:tav>
                                        <p:tav tm="100000">
                                          <p:val>
                                            <p:strVal val="#ppt_h"/>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45" presetClass="entr" presetSubtype="0" fill="hold" grpId="0"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2000"/>
                                        <p:tgtEl>
                                          <p:spTgt spid="2"/>
                                        </p:tgtEl>
                                      </p:cBhvr>
                                    </p:animEffect>
                                    <p:anim calcmode="lin" valueType="num">
                                      <p:cBhvr>
                                        <p:cTn id="79" dur="2000" fill="hold"/>
                                        <p:tgtEl>
                                          <p:spTgt spid="2"/>
                                        </p:tgtEl>
                                        <p:attrNameLst>
                                          <p:attrName>ppt_w</p:attrName>
                                        </p:attrNameLst>
                                      </p:cBhvr>
                                      <p:tavLst>
                                        <p:tav tm="0" fmla="#ppt_w*sin(2.5*pi*$)">
                                          <p:val>
                                            <p:fltVal val="0"/>
                                          </p:val>
                                        </p:tav>
                                        <p:tav tm="100000">
                                          <p:val>
                                            <p:fltVal val="1"/>
                                          </p:val>
                                        </p:tav>
                                      </p:tavLst>
                                    </p:anim>
                                    <p:anim calcmode="lin" valueType="num">
                                      <p:cBhvr>
                                        <p:cTn id="80"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iterate type="lt">
                                    <p:tmPct val="10000"/>
                                  </p:iterate>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1+#ppt_w/2"/>
                                          </p:val>
                                        </p:tav>
                                        <p:tav tm="100000">
                                          <p:val>
                                            <p:strVal val="#ppt_x"/>
                                          </p:val>
                                        </p:tav>
                                      </p:tavLst>
                                    </p:anim>
                                    <p:anim calcmode="lin" valueType="num">
                                      <p:cBhvr additive="base">
                                        <p:cTn id="8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iterate type="lt">
                                    <p:tmPct val="10000"/>
                                  </p:iterate>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500" fill="hold"/>
                                        <p:tgtEl>
                                          <p:spTgt spid="35"/>
                                        </p:tgtEl>
                                        <p:attrNameLst>
                                          <p:attrName>ppt_x</p:attrName>
                                        </p:attrNameLst>
                                      </p:cBhvr>
                                      <p:tavLst>
                                        <p:tav tm="0">
                                          <p:val>
                                            <p:strVal val="0-#ppt_w/2"/>
                                          </p:val>
                                        </p:tav>
                                        <p:tav tm="100000">
                                          <p:val>
                                            <p:strVal val="#ppt_x"/>
                                          </p:val>
                                        </p:tav>
                                      </p:tavLst>
                                    </p:anim>
                                    <p:anim calcmode="lin" valueType="num">
                                      <p:cBhvr additive="base">
                                        <p:cTn id="9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38" presetClass="entr" presetSubtype="0" accel="50000" fill="hold" grpId="0" nodeType="clickEffect">
                                  <p:stCondLst>
                                    <p:cond delay="0"/>
                                  </p:stCondLst>
                                  <p:iterate type="lt">
                                    <p:tmPct val="50000"/>
                                  </p:iterate>
                                  <p:childTnLst>
                                    <p:set>
                                      <p:cBhvr>
                                        <p:cTn id="96" dur="1" fill="hold">
                                          <p:stCondLst>
                                            <p:cond delay="0"/>
                                          </p:stCondLst>
                                        </p:cTn>
                                        <p:tgtEl>
                                          <p:spTgt spid="36"/>
                                        </p:tgtEl>
                                        <p:attrNameLst>
                                          <p:attrName>style.visibility</p:attrName>
                                        </p:attrNameLst>
                                      </p:cBhvr>
                                      <p:to>
                                        <p:strVal val="visible"/>
                                      </p:to>
                                    </p:set>
                                    <p:set>
                                      <p:cBhvr>
                                        <p:cTn id="97" dur="227" fill="hold">
                                          <p:stCondLst>
                                            <p:cond delay="0"/>
                                          </p:stCondLst>
                                        </p:cTn>
                                        <p:tgtEl>
                                          <p:spTgt spid="36"/>
                                        </p:tgtEl>
                                        <p:attrNameLst>
                                          <p:attrName>style.rotation</p:attrName>
                                        </p:attrNameLst>
                                      </p:cBhvr>
                                      <p:to>
                                        <p:strVal val="-45.0"/>
                                      </p:to>
                                    </p:set>
                                    <p:anim calcmode="lin" valueType="num">
                                      <p:cBhvr>
                                        <p:cTn id="98" dur="227" fill="hold">
                                          <p:stCondLst>
                                            <p:cond delay="227"/>
                                          </p:stCondLst>
                                        </p:cTn>
                                        <p:tgtEl>
                                          <p:spTgt spid="36"/>
                                        </p:tgtEl>
                                        <p:attrNameLst>
                                          <p:attrName>style.rotation</p:attrName>
                                        </p:attrNameLst>
                                      </p:cBhvr>
                                      <p:tavLst>
                                        <p:tav tm="0">
                                          <p:val>
                                            <p:fltVal val="-45"/>
                                          </p:val>
                                        </p:tav>
                                        <p:tav tm="69900">
                                          <p:val>
                                            <p:fltVal val="45"/>
                                          </p:val>
                                        </p:tav>
                                        <p:tav tm="100000">
                                          <p:val>
                                            <p:fltVal val="0"/>
                                          </p:val>
                                        </p:tav>
                                      </p:tavLst>
                                    </p:anim>
                                    <p:anim calcmode="lin" valueType="num">
                                      <p:cBhvr>
                                        <p:cTn id="99" dur="227" fill="hold">
                                          <p:stCondLst>
                                            <p:cond delay="0"/>
                                          </p:stCondLst>
                                        </p:cTn>
                                        <p:tgtEl>
                                          <p:spTgt spid="36"/>
                                        </p:tgtEl>
                                        <p:attrNameLst>
                                          <p:attrName>ppt_y</p:attrName>
                                        </p:attrNameLst>
                                      </p:cBhvr>
                                      <p:tavLst>
                                        <p:tav tm="0">
                                          <p:val>
                                            <p:strVal val="#ppt_y-1"/>
                                          </p:val>
                                        </p:tav>
                                        <p:tav tm="100000">
                                          <p:val>
                                            <p:strVal val="#ppt_y-(0.354*#ppt_w-0.172*#ppt_h)"/>
                                          </p:val>
                                        </p:tav>
                                      </p:tavLst>
                                    </p:anim>
                                    <p:anim calcmode="lin" valueType="num">
                                      <p:cBhvr>
                                        <p:cTn id="100" dur="78" decel="50000" autoRev="1" fill="hold">
                                          <p:stCondLst>
                                            <p:cond delay="227"/>
                                          </p:stCondLst>
                                        </p:cTn>
                                        <p:tgtEl>
                                          <p:spTgt spid="36"/>
                                        </p:tgtEl>
                                        <p:attrNameLst>
                                          <p:attrName>ppt_y</p:attrName>
                                        </p:attrNameLst>
                                      </p:cBhvr>
                                      <p:tavLst>
                                        <p:tav tm="0">
                                          <p:val>
                                            <p:strVal val="#ppt_y-(0.354*#ppt_w-0.172*#ppt_h)"/>
                                          </p:val>
                                        </p:tav>
                                        <p:tav tm="100000">
                                          <p:val>
                                            <p:strVal val="#ppt_y-(0.354*#ppt_w-0.172*#ppt_h)-#ppt_h/2"/>
                                          </p:val>
                                        </p:tav>
                                      </p:tavLst>
                                    </p:anim>
                                    <p:anim calcmode="lin" valueType="num">
                                      <p:cBhvr>
                                        <p:cTn id="101" dur="68" fill="hold">
                                          <p:stCondLst>
                                            <p:cond delay="432"/>
                                          </p:stCondLst>
                                        </p:cTn>
                                        <p:tgtEl>
                                          <p:spTgt spid="36"/>
                                        </p:tgtEl>
                                        <p:attrNameLst>
                                          <p:attrName>ppt_y</p:attrName>
                                        </p:attrNameLst>
                                      </p:cBhvr>
                                      <p:tavLst>
                                        <p:tav tm="0">
                                          <p:val>
                                            <p:strVal val="#ppt_y-(0.354*#ppt_w-0.172*#ppt_h)"/>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4" presetClass="entr" presetSubtype="10" fill="hold" grpId="0" nodeType="click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randombar(horizontal)">
                                      <p:cBhvr>
                                        <p:cTn id="106" dur="500"/>
                                        <p:tgtEl>
                                          <p:spTgt spid="43"/>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2" fill="hold" grpId="0" nodeType="clickEffect">
                                  <p:stCondLst>
                                    <p:cond delay="0"/>
                                  </p:stCondLst>
                                  <p:iterate type="lt">
                                    <p:tmPct val="10000"/>
                                  </p:iterate>
                                  <p:childTnLst>
                                    <p:set>
                                      <p:cBhvr>
                                        <p:cTn id="110" dur="1" fill="hold">
                                          <p:stCondLst>
                                            <p:cond delay="0"/>
                                          </p:stCondLst>
                                        </p:cTn>
                                        <p:tgtEl>
                                          <p:spTgt spid="42"/>
                                        </p:tgtEl>
                                        <p:attrNameLst>
                                          <p:attrName>style.visibility</p:attrName>
                                        </p:attrNameLst>
                                      </p:cBhvr>
                                      <p:to>
                                        <p:strVal val="visible"/>
                                      </p:to>
                                    </p:set>
                                    <p:anim calcmode="lin" valueType="num">
                                      <p:cBhvr additive="base">
                                        <p:cTn id="111" dur="500" fill="hold"/>
                                        <p:tgtEl>
                                          <p:spTgt spid="42"/>
                                        </p:tgtEl>
                                        <p:attrNameLst>
                                          <p:attrName>ppt_x</p:attrName>
                                        </p:attrNameLst>
                                      </p:cBhvr>
                                      <p:tavLst>
                                        <p:tav tm="0">
                                          <p:val>
                                            <p:strVal val="1+#ppt_w/2"/>
                                          </p:val>
                                        </p:tav>
                                        <p:tav tm="100000">
                                          <p:val>
                                            <p:strVal val="#ppt_x"/>
                                          </p:val>
                                        </p:tav>
                                      </p:tavLst>
                                    </p:anim>
                                    <p:anim calcmode="lin" valueType="num">
                                      <p:cBhvr additive="base">
                                        <p:cTn id="112"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5" presetClass="entr" presetSubtype="0" fill="hold" grpId="0" nodeType="clickEffect">
                                  <p:stCondLst>
                                    <p:cond delay="0"/>
                                  </p:stCondLst>
                                  <p:iterate type="lt">
                                    <p:tmPct val="10000"/>
                                  </p:iterate>
                                  <p:childTnLst>
                                    <p:set>
                                      <p:cBhvr>
                                        <p:cTn id="116" dur="1" fill="hold">
                                          <p:stCondLst>
                                            <p:cond delay="0"/>
                                          </p:stCondLst>
                                        </p:cTn>
                                        <p:tgtEl>
                                          <p:spTgt spid="40"/>
                                        </p:tgtEl>
                                        <p:attrNameLst>
                                          <p:attrName>style.visibility</p:attrName>
                                        </p:attrNameLst>
                                      </p:cBhvr>
                                      <p:to>
                                        <p:strVal val="visible"/>
                                      </p:to>
                                    </p:set>
                                    <p:animEffect transition="in" filter="fade">
                                      <p:cBhvr>
                                        <p:cTn id="117" dur="500"/>
                                        <p:tgtEl>
                                          <p:spTgt spid="40"/>
                                        </p:tgtEl>
                                      </p:cBhvr>
                                    </p:animEffect>
                                    <p:anim calcmode="lin" valueType="num">
                                      <p:cBhvr>
                                        <p:cTn id="118" dur="500" fill="hold"/>
                                        <p:tgtEl>
                                          <p:spTgt spid="40"/>
                                        </p:tgtEl>
                                        <p:attrNameLst>
                                          <p:attrName>ppt_w</p:attrName>
                                        </p:attrNameLst>
                                      </p:cBhvr>
                                      <p:tavLst>
                                        <p:tav tm="0" fmla="#ppt_w*sin(2.5*pi*$)">
                                          <p:val>
                                            <p:fltVal val="0"/>
                                          </p:val>
                                        </p:tav>
                                        <p:tav tm="100000">
                                          <p:val>
                                            <p:fltVal val="1"/>
                                          </p:val>
                                        </p:tav>
                                      </p:tavLst>
                                    </p:anim>
                                    <p:anim calcmode="lin" valueType="num">
                                      <p:cBhvr>
                                        <p:cTn id="119" dur="5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120" fill="hold">
                      <p:stCondLst>
                        <p:cond delay="indefinite"/>
                      </p:stCondLst>
                      <p:childTnLst>
                        <p:par>
                          <p:cTn id="121" fill="hold">
                            <p:stCondLst>
                              <p:cond delay="0"/>
                            </p:stCondLst>
                            <p:childTnLst>
                              <p:par>
                                <p:cTn id="122" presetID="31" presetClass="entr" presetSubtype="0" fill="hold" grpId="0" nodeType="clickEffect">
                                  <p:stCondLst>
                                    <p:cond delay="0"/>
                                  </p:stCondLst>
                                  <p:iterate type="lt">
                                    <p:tmPct val="5000"/>
                                  </p:iterate>
                                  <p:childTnLst>
                                    <p:set>
                                      <p:cBhvr>
                                        <p:cTn id="123" dur="1" fill="hold">
                                          <p:stCondLst>
                                            <p:cond delay="0"/>
                                          </p:stCondLst>
                                        </p:cTn>
                                        <p:tgtEl>
                                          <p:spTgt spid="41"/>
                                        </p:tgtEl>
                                        <p:attrNameLst>
                                          <p:attrName>style.visibility</p:attrName>
                                        </p:attrNameLst>
                                      </p:cBhvr>
                                      <p:to>
                                        <p:strVal val="visible"/>
                                      </p:to>
                                    </p:set>
                                    <p:anim calcmode="lin" valueType="num">
                                      <p:cBhvr>
                                        <p:cTn id="124" dur="2000" fill="hold"/>
                                        <p:tgtEl>
                                          <p:spTgt spid="41"/>
                                        </p:tgtEl>
                                        <p:attrNameLst>
                                          <p:attrName>ppt_w</p:attrName>
                                        </p:attrNameLst>
                                      </p:cBhvr>
                                      <p:tavLst>
                                        <p:tav tm="0">
                                          <p:val>
                                            <p:fltVal val="0"/>
                                          </p:val>
                                        </p:tav>
                                        <p:tav tm="100000">
                                          <p:val>
                                            <p:strVal val="#ppt_w"/>
                                          </p:val>
                                        </p:tav>
                                      </p:tavLst>
                                    </p:anim>
                                    <p:anim calcmode="lin" valueType="num">
                                      <p:cBhvr>
                                        <p:cTn id="125" dur="2000" fill="hold"/>
                                        <p:tgtEl>
                                          <p:spTgt spid="41"/>
                                        </p:tgtEl>
                                        <p:attrNameLst>
                                          <p:attrName>ppt_h</p:attrName>
                                        </p:attrNameLst>
                                      </p:cBhvr>
                                      <p:tavLst>
                                        <p:tav tm="0">
                                          <p:val>
                                            <p:fltVal val="0"/>
                                          </p:val>
                                        </p:tav>
                                        <p:tav tm="100000">
                                          <p:val>
                                            <p:strVal val="#ppt_h"/>
                                          </p:val>
                                        </p:tav>
                                      </p:tavLst>
                                    </p:anim>
                                    <p:anim calcmode="lin" valueType="num">
                                      <p:cBhvr>
                                        <p:cTn id="126" dur="2000" fill="hold"/>
                                        <p:tgtEl>
                                          <p:spTgt spid="41"/>
                                        </p:tgtEl>
                                        <p:attrNameLst>
                                          <p:attrName>style.rotation</p:attrName>
                                        </p:attrNameLst>
                                      </p:cBhvr>
                                      <p:tavLst>
                                        <p:tav tm="0">
                                          <p:val>
                                            <p:fltVal val="90"/>
                                          </p:val>
                                        </p:tav>
                                        <p:tav tm="100000">
                                          <p:val>
                                            <p:fltVal val="0"/>
                                          </p:val>
                                        </p:tav>
                                      </p:tavLst>
                                    </p:anim>
                                    <p:animEffect transition="in" filter="fade">
                                      <p:cBhvr>
                                        <p:cTn id="127"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autoUpdateAnimBg="0"/>
      <p:bldP spid="75" grpId="0" animBg="1" autoUpdateAnimBg="0"/>
      <p:bldP spid="76" grpId="0" animBg="1" autoUpdateAnimBg="0"/>
      <p:bldP spid="77" grpId="0" animBg="1" autoUpdateAnimBg="0"/>
      <p:bldP spid="78" grpId="0" animBg="1" autoUpdateAnimBg="0"/>
      <p:bldP spid="79" grpId="0" animBg="1" autoUpdateAnimBg="0"/>
      <p:bldP spid="2" grpId="0" animBg="1"/>
      <p:bldP spid="4" grpId="0" animBg="1"/>
      <p:bldP spid="85" grpId="0" animBg="1"/>
      <p:bldP spid="86" grpId="0" animBg="1"/>
      <p:bldP spid="34" grpId="0" animBg="1"/>
      <p:bldP spid="35" grpId="0" animBg="1"/>
      <p:bldP spid="36" grpId="0" animBg="1"/>
      <p:bldP spid="37" grpId="0" animBg="1"/>
      <p:bldP spid="39" grpId="0" animBg="1"/>
      <p:bldP spid="40" grpId="0" animBg="1"/>
      <p:bldP spid="41"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2">
            <a:extLst>
              <a:ext uri="{FF2B5EF4-FFF2-40B4-BE49-F238E27FC236}">
                <a16:creationId xmlns:a16="http://schemas.microsoft.com/office/drawing/2014/main" id="{57A41344-E1BC-45F5-BF68-0FC18B128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62" y="1216883"/>
            <a:ext cx="8807059" cy="530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extLst>
              <a:ext uri="{FF2B5EF4-FFF2-40B4-BE49-F238E27FC236}">
                <a16:creationId xmlns:a16="http://schemas.microsoft.com/office/drawing/2014/main" id="{EB30557A-D6A8-4270-8EC0-B99C4E42C8A2}"/>
              </a:ext>
            </a:extLst>
          </p:cNvPr>
          <p:cNvSpPr txBox="1">
            <a:spLocks noChangeArrowheads="1"/>
          </p:cNvSpPr>
          <p:nvPr/>
        </p:nvSpPr>
        <p:spPr bwMode="auto">
          <a:xfrm>
            <a:off x="72008" y="25923"/>
            <a:ext cx="8948638" cy="114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ts val="0"/>
              </a:spcBef>
              <a:buFontTx/>
              <a:buNone/>
            </a:pPr>
            <a:r>
              <a:rPr lang="ja-JP" altLang="en-US" sz="4800" dirty="0">
                <a:latin typeface="HGP創英角ｺﾞｼｯｸUB" panose="020B0900000000000000" pitchFamily="50" charset="-128"/>
                <a:ea typeface="HGP創英角ｺﾞｼｯｸUB" panose="020B0900000000000000" pitchFamily="50" charset="-128"/>
              </a:rPr>
              <a:t>毎日の新規陽性判明者数</a:t>
            </a:r>
            <a:endParaRPr lang="en-US" altLang="ja-JP" sz="4800" dirty="0">
              <a:latin typeface="HGP創英角ｺﾞｼｯｸUB" panose="020B0900000000000000" pitchFamily="50" charset="-128"/>
              <a:ea typeface="HGP創英角ｺﾞｼｯｸUB" panose="020B0900000000000000" pitchFamily="50" charset="-128"/>
            </a:endParaRPr>
          </a:p>
          <a:p>
            <a:pPr eaLnBrk="1" hangingPunct="1">
              <a:lnSpc>
                <a:spcPct val="90000"/>
              </a:lnSpc>
              <a:spcBef>
                <a:spcPts val="0"/>
              </a:spcBef>
              <a:buFontTx/>
              <a:buNone/>
            </a:pPr>
            <a:r>
              <a:rPr lang="ja-JP" altLang="en-US" sz="2800" dirty="0">
                <a:latin typeface="HGP創英角ﾎﾟｯﾌﾟ体" panose="040B0A00000000000000" pitchFamily="50" charset="-128"/>
                <a:ea typeface="HGP創英角ﾎﾟｯﾌﾟ体" panose="040B0A00000000000000" pitchFamily="50" charset="-128"/>
              </a:rPr>
              <a:t>１２月に</a:t>
            </a:r>
            <a:r>
              <a:rPr lang="en-US" altLang="ja-JP" sz="2800" dirty="0">
                <a:latin typeface="HGP創英角ﾎﾟｯﾌﾟ体" panose="040B0A00000000000000" pitchFamily="50" charset="-128"/>
                <a:ea typeface="HGP創英角ﾎﾟｯﾌﾟ体" panose="040B0A00000000000000" pitchFamily="50" charset="-128"/>
              </a:rPr>
              <a:t>“</a:t>
            </a:r>
            <a:r>
              <a:rPr lang="ja-JP" altLang="en-US" sz="2800" dirty="0">
                <a:latin typeface="HGP創英角ﾎﾟｯﾌﾟ体" panose="040B0A00000000000000" pitchFamily="50" charset="-128"/>
                <a:ea typeface="HGP創英角ﾎﾟｯﾌﾟ体" panose="040B0A00000000000000" pitchFamily="50" charset="-128"/>
              </a:rPr>
              <a:t>変異株</a:t>
            </a:r>
            <a:r>
              <a:rPr lang="en-US" altLang="ja-JP" sz="2800" dirty="0">
                <a:latin typeface="HGP創英角ﾎﾟｯﾌﾟ体" panose="040B0A00000000000000" pitchFamily="50" charset="-128"/>
                <a:ea typeface="HGP創英角ﾎﾟｯﾌﾟ体" panose="040B0A00000000000000" pitchFamily="50" charset="-128"/>
              </a:rPr>
              <a:t>”</a:t>
            </a:r>
            <a:r>
              <a:rPr lang="ja-JP" altLang="en-US" sz="2800" dirty="0">
                <a:latin typeface="HGP創英角ﾎﾟｯﾌﾟ体" panose="040B0A00000000000000" pitchFamily="50" charset="-128"/>
                <a:ea typeface="HGP創英角ﾎﾟｯﾌﾟ体" panose="040B0A00000000000000" pitchFamily="50" charset="-128"/>
              </a:rPr>
              <a:t>が登場した３国と、日本との比較</a:t>
            </a:r>
            <a:endParaRPr lang="en-US" altLang="ja-JP" sz="2800" dirty="0">
              <a:latin typeface="HGP創英角ﾎﾟｯﾌﾟ体" panose="040B0A00000000000000" pitchFamily="50" charset="-128"/>
              <a:ea typeface="HGP創英角ﾎﾟｯﾌﾟ体" panose="040B0A00000000000000" pitchFamily="50" charset="-128"/>
            </a:endParaRPr>
          </a:p>
        </p:txBody>
      </p:sp>
      <p:sp>
        <p:nvSpPr>
          <p:cNvPr id="4" name="テキスト ボックス 3">
            <a:extLst>
              <a:ext uri="{FF2B5EF4-FFF2-40B4-BE49-F238E27FC236}">
                <a16:creationId xmlns:a16="http://schemas.microsoft.com/office/drawing/2014/main" id="{5F4469D5-8CAB-46F1-ABAC-045A870E05C5}"/>
              </a:ext>
            </a:extLst>
          </p:cNvPr>
          <p:cNvSpPr txBox="1"/>
          <p:nvPr/>
        </p:nvSpPr>
        <p:spPr>
          <a:xfrm>
            <a:off x="683568" y="6525344"/>
            <a:ext cx="8265070" cy="307777"/>
          </a:xfrm>
          <a:prstGeom prst="rect">
            <a:avLst/>
          </a:prstGeom>
          <a:noFill/>
        </p:spPr>
        <p:txBody>
          <a:bodyPr wrap="square" rtlCol="0">
            <a:spAutoFit/>
          </a:bodyPr>
          <a:lstStyle/>
          <a:p>
            <a:pPr algn="r"/>
            <a:r>
              <a:rPr kumimoji="1" lang="ja-JP" altLang="en-US" sz="1400" dirty="0">
                <a:solidFill>
                  <a:schemeClr val="tx1"/>
                </a:solidFill>
                <a:latin typeface="+mn-ea"/>
                <a:ea typeface="+mn-ea"/>
              </a:rPr>
              <a:t>新規陽性判明者数： ジョンズ・ホプキンズ大学 </a:t>
            </a:r>
            <a:r>
              <a:rPr kumimoji="1" lang="en-US" altLang="ja-JP" sz="1400" dirty="0">
                <a:solidFill>
                  <a:schemeClr val="tx1"/>
                </a:solidFill>
                <a:latin typeface="+mn-ea"/>
                <a:ea typeface="+mn-ea"/>
              </a:rPr>
              <a:t>/ </a:t>
            </a:r>
            <a:r>
              <a:rPr lang="ja-JP" altLang="en-US" sz="1400" dirty="0">
                <a:solidFill>
                  <a:schemeClr val="tx1"/>
                </a:solidFill>
                <a:latin typeface="+mn-ea"/>
                <a:ea typeface="+mn-ea"/>
              </a:rPr>
              <a:t>人口： 国連人口部</a:t>
            </a:r>
            <a:r>
              <a:rPr lang="en-US" altLang="ja-JP" sz="1400" dirty="0">
                <a:solidFill>
                  <a:schemeClr val="tx1"/>
                </a:solidFill>
                <a:latin typeface="+mn-ea"/>
                <a:ea typeface="+mn-ea"/>
              </a:rPr>
              <a:t>2017</a:t>
            </a:r>
            <a:r>
              <a:rPr lang="ja-JP" altLang="en-US" sz="1400" dirty="0">
                <a:solidFill>
                  <a:schemeClr val="tx1"/>
                </a:solidFill>
                <a:latin typeface="+mn-ea"/>
                <a:ea typeface="+mn-ea"/>
              </a:rPr>
              <a:t>年推計＆予測による</a:t>
            </a:r>
            <a:r>
              <a:rPr lang="en-US" altLang="ja-JP" sz="1400" dirty="0">
                <a:solidFill>
                  <a:schemeClr val="tx1"/>
                </a:solidFill>
                <a:latin typeface="+mn-ea"/>
                <a:ea typeface="+mn-ea"/>
              </a:rPr>
              <a:t>2020</a:t>
            </a:r>
            <a:r>
              <a:rPr lang="ja-JP" altLang="en-US" sz="1400" dirty="0">
                <a:solidFill>
                  <a:schemeClr val="tx1"/>
                </a:solidFill>
                <a:latin typeface="+mn-ea"/>
                <a:ea typeface="+mn-ea"/>
              </a:rPr>
              <a:t>年の人口</a:t>
            </a:r>
            <a:endParaRPr kumimoji="1" lang="ja-JP" altLang="en-US" sz="1400" dirty="0">
              <a:solidFill>
                <a:schemeClr val="tx1"/>
              </a:solidFill>
              <a:latin typeface="+mn-ea"/>
              <a:ea typeface="+mn-ea"/>
            </a:endParaRPr>
          </a:p>
        </p:txBody>
      </p:sp>
      <p:sp>
        <p:nvSpPr>
          <p:cNvPr id="5" name="Text Box 2">
            <a:extLst>
              <a:ext uri="{FF2B5EF4-FFF2-40B4-BE49-F238E27FC236}">
                <a16:creationId xmlns:a16="http://schemas.microsoft.com/office/drawing/2014/main" id="{F4B7592D-AF50-4029-B07E-E82E369C25A1}"/>
              </a:ext>
            </a:extLst>
          </p:cNvPr>
          <p:cNvSpPr txBox="1">
            <a:spLocks noChangeArrowheads="1"/>
          </p:cNvSpPr>
          <p:nvPr/>
        </p:nvSpPr>
        <p:spPr bwMode="auto">
          <a:xfrm>
            <a:off x="6732240" y="136670"/>
            <a:ext cx="2160240"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lnSpc>
                <a:spcPct val="80000"/>
              </a:lnSpc>
              <a:spcBef>
                <a:spcPts val="0"/>
              </a:spcBef>
              <a:buFontTx/>
              <a:buNone/>
            </a:pP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人口</a:t>
            </a:r>
            <a:r>
              <a:rPr lang="en-US" altLang="ja-JP" sz="2400" dirty="0">
                <a:latin typeface="HGP創英角ｺﾞｼｯｸUB" panose="020B0900000000000000" pitchFamily="50" charset="-128"/>
                <a:ea typeface="HGP創英角ｺﾞｼｯｸUB" panose="020B0900000000000000" pitchFamily="50" charset="-128"/>
              </a:rPr>
              <a:t>100</a:t>
            </a:r>
            <a:r>
              <a:rPr lang="ja-JP" altLang="en-US" sz="2400" dirty="0">
                <a:latin typeface="HGP創英角ｺﾞｼｯｸUB" panose="020B0900000000000000" pitchFamily="50" charset="-128"/>
                <a:ea typeface="HGP創英角ｺﾞｼｯｸUB" panose="020B0900000000000000" pitchFamily="50" charset="-128"/>
              </a:rPr>
              <a:t>万人当たり換算</a:t>
            </a:r>
            <a:r>
              <a:rPr lang="en-US" altLang="ja-JP" sz="2400" dirty="0">
                <a:latin typeface="HGP創英角ｺﾞｼｯｸUB" panose="020B0900000000000000" pitchFamily="50" charset="-128"/>
                <a:ea typeface="HGP創英角ｺﾞｼｯｸUB" panose="020B0900000000000000" pitchFamily="50" charset="-128"/>
              </a:rPr>
              <a:t>)</a:t>
            </a:r>
          </a:p>
        </p:txBody>
      </p:sp>
      <p:sp>
        <p:nvSpPr>
          <p:cNvPr id="6" name="吹き出し: 角を丸めた四角形 5">
            <a:extLst>
              <a:ext uri="{FF2B5EF4-FFF2-40B4-BE49-F238E27FC236}">
                <a16:creationId xmlns:a16="http://schemas.microsoft.com/office/drawing/2014/main" id="{9A4B04A7-9BF6-41E5-99CB-211B83741455}"/>
              </a:ext>
            </a:extLst>
          </p:cNvPr>
          <p:cNvSpPr/>
          <p:nvPr/>
        </p:nvSpPr>
        <p:spPr bwMode="auto">
          <a:xfrm>
            <a:off x="1259632" y="1700808"/>
            <a:ext cx="1872204" cy="648072"/>
          </a:xfrm>
          <a:prstGeom prst="wedgeRoundRectCallout">
            <a:avLst>
              <a:gd name="adj1" fmla="val 65199"/>
              <a:gd name="adj2" fmla="val 17194"/>
              <a:gd name="adj3" fmla="val 16667"/>
            </a:avLst>
          </a:prstGeom>
          <a:solidFill>
            <a:srgbClr val="CCFF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accent5">
                    <a:lumMod val="25000"/>
                  </a:schemeClr>
                </a:solidFill>
                <a:effectLst/>
                <a:latin typeface="Arial" panose="020B0604020202020204" pitchFamily="34" charset="0"/>
                <a:ea typeface="HGP創英角ﾎﾟｯﾌﾟ体" panose="040B0A00000000000000" pitchFamily="50" charset="-128"/>
              </a:rPr>
              <a:t>１２月</a:t>
            </a:r>
            <a:r>
              <a:rPr lang="ja-JP" altLang="en-US" dirty="0">
                <a:solidFill>
                  <a:schemeClr val="accent5">
                    <a:lumMod val="25000"/>
                  </a:schemeClr>
                </a:solidFill>
              </a:rPr>
              <a:t>１０～２５日に</a:t>
            </a:r>
            <a:endParaRPr lang="en-US" altLang="ja-JP" dirty="0">
              <a:solidFill>
                <a:schemeClr val="accent5">
                  <a:lumMod val="25000"/>
                </a:schemeClr>
              </a:solidFill>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solidFill>
                  <a:schemeClr val="accent5">
                    <a:lumMod val="25000"/>
                  </a:schemeClr>
                </a:solidFill>
              </a:rPr>
              <a:t>忘年会で感染拡大</a:t>
            </a:r>
            <a:endParaRPr kumimoji="1" lang="ja-JP" altLang="en-US" sz="1600" b="0" i="0" u="none" strike="noStrike" cap="none" normalizeH="0" baseline="0" dirty="0">
              <a:ln>
                <a:noFill/>
              </a:ln>
              <a:solidFill>
                <a:schemeClr val="accent5">
                  <a:lumMod val="25000"/>
                </a:schemeClr>
              </a:solidFill>
              <a:effectLst/>
            </a:endParaRPr>
          </a:p>
        </p:txBody>
      </p:sp>
      <p:sp>
        <p:nvSpPr>
          <p:cNvPr id="7" name="吹き出し: 角を丸めた四角形 6">
            <a:extLst>
              <a:ext uri="{FF2B5EF4-FFF2-40B4-BE49-F238E27FC236}">
                <a16:creationId xmlns:a16="http://schemas.microsoft.com/office/drawing/2014/main" id="{2C9C20CA-A56E-408D-98ED-0EF6597F808F}"/>
              </a:ext>
            </a:extLst>
          </p:cNvPr>
          <p:cNvSpPr/>
          <p:nvPr/>
        </p:nvSpPr>
        <p:spPr bwMode="auto">
          <a:xfrm>
            <a:off x="5220072" y="1772816"/>
            <a:ext cx="2160232" cy="648072"/>
          </a:xfrm>
          <a:prstGeom prst="wedgeRoundRectCallout">
            <a:avLst>
              <a:gd name="adj1" fmla="val 58986"/>
              <a:gd name="adj2" fmla="val 19783"/>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663300"/>
                </a:solidFill>
                <a:effectLst/>
              </a:rPr>
              <a:t>“変異株”が騒がれたが</a:t>
            </a:r>
            <a:endParaRPr kumimoji="1" lang="en-US" altLang="ja-JP" sz="1600" b="0" i="0" u="none" strike="noStrike" cap="none" normalizeH="0" baseline="0" dirty="0">
              <a:ln>
                <a:noFill/>
              </a:ln>
              <a:solidFill>
                <a:srgbClr val="663300"/>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663300"/>
                </a:solidFill>
                <a:effectLst/>
              </a:rPr>
              <a:t>新規感染は減少中</a:t>
            </a:r>
          </a:p>
        </p:txBody>
      </p:sp>
      <p:sp>
        <p:nvSpPr>
          <p:cNvPr id="8" name="吹き出し: 角を丸めた四角形 7">
            <a:extLst>
              <a:ext uri="{FF2B5EF4-FFF2-40B4-BE49-F238E27FC236}">
                <a16:creationId xmlns:a16="http://schemas.microsoft.com/office/drawing/2014/main" id="{62511434-17B3-478B-95F0-118F44BDCFF2}"/>
              </a:ext>
            </a:extLst>
          </p:cNvPr>
          <p:cNvSpPr/>
          <p:nvPr/>
        </p:nvSpPr>
        <p:spPr bwMode="auto">
          <a:xfrm>
            <a:off x="5148064" y="4725144"/>
            <a:ext cx="2016220" cy="648072"/>
          </a:xfrm>
          <a:prstGeom prst="wedgeRoundRectCallout">
            <a:avLst>
              <a:gd name="adj1" fmla="val 58727"/>
              <a:gd name="adj2" fmla="val 24961"/>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663300"/>
                </a:solidFill>
                <a:effectLst/>
              </a:rPr>
              <a:t>“変異株”が騒がれたが</a:t>
            </a:r>
            <a:endParaRPr kumimoji="1" lang="en-US" altLang="ja-JP" sz="1600" b="0" i="0" u="none" strike="noStrike" cap="none" normalizeH="0" baseline="0" dirty="0">
              <a:ln>
                <a:noFill/>
              </a:ln>
              <a:solidFill>
                <a:srgbClr val="663300"/>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663300"/>
                </a:solidFill>
                <a:effectLst/>
              </a:rPr>
              <a:t>新規感染は急減中</a:t>
            </a:r>
          </a:p>
        </p:txBody>
      </p:sp>
      <p:sp>
        <p:nvSpPr>
          <p:cNvPr id="9" name="吹き出し: 角を丸めた四角形 8">
            <a:extLst>
              <a:ext uri="{FF2B5EF4-FFF2-40B4-BE49-F238E27FC236}">
                <a16:creationId xmlns:a16="http://schemas.microsoft.com/office/drawing/2014/main" id="{D3CB2D85-6FD5-4C96-8616-6517BDE7E2CE}"/>
              </a:ext>
            </a:extLst>
          </p:cNvPr>
          <p:cNvSpPr/>
          <p:nvPr/>
        </p:nvSpPr>
        <p:spPr bwMode="auto">
          <a:xfrm>
            <a:off x="2915820" y="3789040"/>
            <a:ext cx="1656180" cy="504056"/>
          </a:xfrm>
          <a:prstGeom prst="wedgeRoundRectCallout">
            <a:avLst>
              <a:gd name="adj1" fmla="val 29777"/>
              <a:gd name="adj2" fmla="val 91163"/>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1" lang="ja-JP" altLang="en-US" sz="1600" b="0" i="0" u="none" strike="noStrike" cap="none" normalizeH="0" baseline="0" dirty="0">
                <a:ln>
                  <a:noFill/>
                </a:ln>
                <a:solidFill>
                  <a:srgbClr val="663300"/>
                </a:solidFill>
                <a:effectLst/>
              </a:rPr>
              <a:t>２</a:t>
            </a:r>
            <a:r>
              <a:rPr lang="ja-JP" altLang="en-US" dirty="0">
                <a:solidFill>
                  <a:srgbClr val="663300"/>
                </a:solidFill>
              </a:rPr>
              <a:t>月に入って新規</a:t>
            </a:r>
            <a:endParaRPr lang="en-US" altLang="ja-JP" dirty="0">
              <a:solidFill>
                <a:srgbClr val="663300"/>
              </a:solidFill>
            </a:endParaRPr>
          </a:p>
          <a:p>
            <a:pPr marL="0" marR="0" indent="0" algn="ctr" defTabSz="914400" rtl="0" eaLnBrk="1" fontAlgn="base" latinLnBrk="0" hangingPunct="1">
              <a:lnSpc>
                <a:spcPct val="90000"/>
              </a:lnSpc>
              <a:spcBef>
                <a:spcPct val="0"/>
              </a:spcBef>
              <a:spcAft>
                <a:spcPct val="0"/>
              </a:spcAft>
              <a:buClrTx/>
              <a:buSzTx/>
              <a:buFontTx/>
              <a:buNone/>
              <a:tabLst/>
            </a:pPr>
            <a:r>
              <a:rPr lang="ja-JP" altLang="en-US" dirty="0">
                <a:solidFill>
                  <a:srgbClr val="663300"/>
                </a:solidFill>
              </a:rPr>
              <a:t>感染が減り始めた</a:t>
            </a:r>
            <a:endParaRPr kumimoji="1" lang="ja-JP" altLang="en-US" sz="1600" b="0" i="0" u="none" strike="noStrike" cap="none" normalizeH="0" baseline="0" dirty="0">
              <a:ln>
                <a:noFill/>
              </a:ln>
              <a:solidFill>
                <a:srgbClr val="663300"/>
              </a:solidFill>
              <a:effectLst/>
            </a:endParaRPr>
          </a:p>
        </p:txBody>
      </p:sp>
      <p:sp>
        <p:nvSpPr>
          <p:cNvPr id="12" name="吹き出し: 角を丸めた四角形 11">
            <a:extLst>
              <a:ext uri="{FF2B5EF4-FFF2-40B4-BE49-F238E27FC236}">
                <a16:creationId xmlns:a16="http://schemas.microsoft.com/office/drawing/2014/main" id="{646D8324-8F70-4026-9BE2-599E21623FDC}"/>
              </a:ext>
            </a:extLst>
          </p:cNvPr>
          <p:cNvSpPr/>
          <p:nvPr/>
        </p:nvSpPr>
        <p:spPr bwMode="auto">
          <a:xfrm>
            <a:off x="3258826" y="2564904"/>
            <a:ext cx="970167" cy="504056"/>
          </a:xfrm>
          <a:prstGeom prst="wedgeRoundRectCallout">
            <a:avLst>
              <a:gd name="adj1" fmla="val 33496"/>
              <a:gd name="adj2" fmla="val -79180"/>
              <a:gd name="adj3" fmla="val 16667"/>
            </a:avLst>
          </a:prstGeom>
          <a:solidFill>
            <a:srgbClr val="CCFF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accent5">
                    <a:lumMod val="25000"/>
                  </a:schemeClr>
                </a:solidFill>
                <a:effectLst/>
              </a:rPr>
              <a:t>年末から</a:t>
            </a:r>
            <a:endParaRPr kumimoji="1" lang="en-US" altLang="ja-JP" sz="1600" b="0" i="0" u="none" strike="noStrike" cap="none" normalizeH="0" baseline="0" dirty="0">
              <a:ln>
                <a:noFill/>
              </a:ln>
              <a:solidFill>
                <a:schemeClr val="accent5">
                  <a:lumMod val="25000"/>
                </a:schemeClr>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solidFill>
                  <a:schemeClr val="accent5">
                    <a:lumMod val="25000"/>
                  </a:schemeClr>
                </a:solidFill>
              </a:rPr>
              <a:t>感染減少</a:t>
            </a:r>
            <a:endParaRPr kumimoji="1" lang="ja-JP" altLang="en-US" sz="1600" b="0" i="0" u="none" strike="noStrike" cap="none" normalizeH="0" baseline="0" dirty="0">
              <a:ln>
                <a:noFill/>
              </a:ln>
              <a:solidFill>
                <a:schemeClr val="accent5">
                  <a:lumMod val="25000"/>
                </a:schemeClr>
              </a:solidFill>
              <a:effectLst/>
            </a:endParaRPr>
          </a:p>
        </p:txBody>
      </p:sp>
    </p:spTree>
    <p:extLst>
      <p:ext uri="{BB962C8B-B14F-4D97-AF65-F5344CB8AC3E}">
        <p14:creationId xmlns:p14="http://schemas.microsoft.com/office/powerpoint/2010/main" val="5146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4">
            <a:extLst>
              <a:ext uri="{FF2B5EF4-FFF2-40B4-BE49-F238E27FC236}">
                <a16:creationId xmlns:a16="http://schemas.microsoft.com/office/drawing/2014/main" id="{9A2DE8DC-947C-4F6E-B615-761B9CF02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63" y="1224534"/>
            <a:ext cx="8913142" cy="537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extLst>
              <a:ext uri="{FF2B5EF4-FFF2-40B4-BE49-F238E27FC236}">
                <a16:creationId xmlns:a16="http://schemas.microsoft.com/office/drawing/2014/main" id="{EB30557A-D6A8-4270-8EC0-B99C4E42C8A2}"/>
              </a:ext>
            </a:extLst>
          </p:cNvPr>
          <p:cNvSpPr txBox="1">
            <a:spLocks noChangeArrowheads="1"/>
          </p:cNvSpPr>
          <p:nvPr/>
        </p:nvSpPr>
        <p:spPr bwMode="auto">
          <a:xfrm>
            <a:off x="72008" y="25923"/>
            <a:ext cx="8948638" cy="114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ts val="0"/>
              </a:spcBef>
              <a:buFontTx/>
              <a:buNone/>
            </a:pPr>
            <a:r>
              <a:rPr lang="ja-JP" altLang="en-US" sz="4800" dirty="0">
                <a:latin typeface="HGP創英角ｺﾞｼｯｸUB" panose="020B0900000000000000" pitchFamily="50" charset="-128"/>
                <a:ea typeface="HGP創英角ｺﾞｼｯｸUB" panose="020B0900000000000000" pitchFamily="50" charset="-128"/>
              </a:rPr>
              <a:t>毎日の新規陽性判明者数</a:t>
            </a:r>
            <a:endParaRPr lang="en-US" altLang="ja-JP" sz="4800" dirty="0">
              <a:latin typeface="HGP創英角ｺﾞｼｯｸUB" panose="020B0900000000000000" pitchFamily="50" charset="-128"/>
              <a:ea typeface="HGP創英角ｺﾞｼｯｸUB" panose="020B0900000000000000" pitchFamily="50" charset="-128"/>
            </a:endParaRPr>
          </a:p>
          <a:p>
            <a:pPr algn="ctr" eaLnBrk="1" hangingPunct="1">
              <a:lnSpc>
                <a:spcPct val="90000"/>
              </a:lnSpc>
              <a:spcBef>
                <a:spcPts val="0"/>
              </a:spcBef>
              <a:buFontTx/>
              <a:buNone/>
            </a:pPr>
            <a:r>
              <a:rPr lang="ja-JP" altLang="en-US" sz="2800" dirty="0">
                <a:latin typeface="HGP創英角ﾎﾟｯﾌﾟ体" panose="040B0A00000000000000" pitchFamily="50" charset="-128"/>
                <a:ea typeface="HGP創英角ﾎﾟｯﾌﾟ体" panose="040B0A00000000000000" pitchFamily="50" charset="-128"/>
              </a:rPr>
              <a:t>世界的に、クリスマスをピークに新規感染は減少している</a:t>
            </a:r>
            <a:endParaRPr lang="en-US" altLang="ja-JP" sz="2800" dirty="0">
              <a:latin typeface="HGP創英角ﾎﾟｯﾌﾟ体" panose="040B0A00000000000000" pitchFamily="50" charset="-128"/>
              <a:ea typeface="HGP創英角ﾎﾟｯﾌﾟ体" panose="040B0A00000000000000" pitchFamily="50" charset="-128"/>
            </a:endParaRPr>
          </a:p>
        </p:txBody>
      </p:sp>
      <p:sp>
        <p:nvSpPr>
          <p:cNvPr id="4" name="テキスト ボックス 3">
            <a:extLst>
              <a:ext uri="{FF2B5EF4-FFF2-40B4-BE49-F238E27FC236}">
                <a16:creationId xmlns:a16="http://schemas.microsoft.com/office/drawing/2014/main" id="{5F4469D5-8CAB-46F1-ABAC-045A870E05C5}"/>
              </a:ext>
            </a:extLst>
          </p:cNvPr>
          <p:cNvSpPr txBox="1"/>
          <p:nvPr/>
        </p:nvSpPr>
        <p:spPr>
          <a:xfrm>
            <a:off x="683568" y="6525344"/>
            <a:ext cx="8265070" cy="307777"/>
          </a:xfrm>
          <a:prstGeom prst="rect">
            <a:avLst/>
          </a:prstGeom>
          <a:noFill/>
        </p:spPr>
        <p:txBody>
          <a:bodyPr wrap="square" rtlCol="0">
            <a:spAutoFit/>
          </a:bodyPr>
          <a:lstStyle/>
          <a:p>
            <a:pPr algn="r"/>
            <a:r>
              <a:rPr kumimoji="1" lang="ja-JP" altLang="en-US" sz="1400" dirty="0">
                <a:solidFill>
                  <a:schemeClr val="tx1"/>
                </a:solidFill>
                <a:latin typeface="+mn-ea"/>
                <a:ea typeface="+mn-ea"/>
              </a:rPr>
              <a:t>新規陽性判明者数： ジョンズ・ホプキンズ大学 </a:t>
            </a:r>
            <a:r>
              <a:rPr kumimoji="1" lang="en-US" altLang="ja-JP" sz="1400" dirty="0">
                <a:solidFill>
                  <a:schemeClr val="tx1"/>
                </a:solidFill>
                <a:latin typeface="+mn-ea"/>
                <a:ea typeface="+mn-ea"/>
              </a:rPr>
              <a:t>/ </a:t>
            </a:r>
            <a:r>
              <a:rPr lang="ja-JP" altLang="en-US" sz="1400" dirty="0">
                <a:solidFill>
                  <a:schemeClr val="tx1"/>
                </a:solidFill>
                <a:latin typeface="+mn-ea"/>
                <a:ea typeface="+mn-ea"/>
              </a:rPr>
              <a:t>人口： 国連人口部</a:t>
            </a:r>
            <a:r>
              <a:rPr lang="en-US" altLang="ja-JP" sz="1400" dirty="0">
                <a:solidFill>
                  <a:schemeClr val="tx1"/>
                </a:solidFill>
                <a:latin typeface="+mn-ea"/>
                <a:ea typeface="+mn-ea"/>
              </a:rPr>
              <a:t>2017</a:t>
            </a:r>
            <a:r>
              <a:rPr lang="ja-JP" altLang="en-US" sz="1400" dirty="0">
                <a:solidFill>
                  <a:schemeClr val="tx1"/>
                </a:solidFill>
                <a:latin typeface="+mn-ea"/>
                <a:ea typeface="+mn-ea"/>
              </a:rPr>
              <a:t>年推計＆予測による</a:t>
            </a:r>
            <a:r>
              <a:rPr lang="en-US" altLang="ja-JP" sz="1400" dirty="0">
                <a:solidFill>
                  <a:schemeClr val="tx1"/>
                </a:solidFill>
                <a:latin typeface="+mn-ea"/>
                <a:ea typeface="+mn-ea"/>
              </a:rPr>
              <a:t>2020</a:t>
            </a:r>
            <a:r>
              <a:rPr lang="ja-JP" altLang="en-US" sz="1400" dirty="0">
                <a:solidFill>
                  <a:schemeClr val="tx1"/>
                </a:solidFill>
                <a:latin typeface="+mn-ea"/>
                <a:ea typeface="+mn-ea"/>
              </a:rPr>
              <a:t>年の人口</a:t>
            </a:r>
            <a:endParaRPr kumimoji="1" lang="ja-JP" altLang="en-US" sz="1400" dirty="0">
              <a:solidFill>
                <a:schemeClr val="tx1"/>
              </a:solidFill>
              <a:latin typeface="+mn-ea"/>
              <a:ea typeface="+mn-ea"/>
            </a:endParaRPr>
          </a:p>
        </p:txBody>
      </p:sp>
      <p:sp>
        <p:nvSpPr>
          <p:cNvPr id="5" name="Text Box 2">
            <a:extLst>
              <a:ext uri="{FF2B5EF4-FFF2-40B4-BE49-F238E27FC236}">
                <a16:creationId xmlns:a16="http://schemas.microsoft.com/office/drawing/2014/main" id="{F4B7592D-AF50-4029-B07E-E82E369C25A1}"/>
              </a:ext>
            </a:extLst>
          </p:cNvPr>
          <p:cNvSpPr txBox="1">
            <a:spLocks noChangeArrowheads="1"/>
          </p:cNvSpPr>
          <p:nvPr/>
        </p:nvSpPr>
        <p:spPr bwMode="auto">
          <a:xfrm>
            <a:off x="6732240" y="136670"/>
            <a:ext cx="2160240"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lnSpc>
                <a:spcPct val="80000"/>
              </a:lnSpc>
              <a:spcBef>
                <a:spcPts val="0"/>
              </a:spcBef>
              <a:buFontTx/>
              <a:buNone/>
            </a:pP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人口</a:t>
            </a:r>
            <a:r>
              <a:rPr lang="en-US" altLang="ja-JP" sz="2400" dirty="0">
                <a:latin typeface="HGP創英角ｺﾞｼｯｸUB" panose="020B0900000000000000" pitchFamily="50" charset="-128"/>
                <a:ea typeface="HGP創英角ｺﾞｼｯｸUB" panose="020B0900000000000000" pitchFamily="50" charset="-128"/>
              </a:rPr>
              <a:t>100</a:t>
            </a:r>
            <a:r>
              <a:rPr lang="ja-JP" altLang="en-US" sz="2400" dirty="0">
                <a:latin typeface="HGP創英角ｺﾞｼｯｸUB" panose="020B0900000000000000" pitchFamily="50" charset="-128"/>
                <a:ea typeface="HGP創英角ｺﾞｼｯｸUB" panose="020B0900000000000000" pitchFamily="50" charset="-128"/>
              </a:rPr>
              <a:t>万人当たり換算</a:t>
            </a:r>
            <a:r>
              <a:rPr lang="en-US" altLang="ja-JP" sz="2400" dirty="0">
                <a:latin typeface="HGP創英角ｺﾞｼｯｸUB" panose="020B0900000000000000" pitchFamily="50" charset="-128"/>
                <a:ea typeface="HGP創英角ｺﾞｼｯｸUB" panose="020B0900000000000000" pitchFamily="50" charset="-128"/>
              </a:rPr>
              <a:t>)</a:t>
            </a:r>
          </a:p>
        </p:txBody>
      </p:sp>
      <p:sp>
        <p:nvSpPr>
          <p:cNvPr id="7" name="吹き出し: 角を丸めた四角形 6">
            <a:extLst>
              <a:ext uri="{FF2B5EF4-FFF2-40B4-BE49-F238E27FC236}">
                <a16:creationId xmlns:a16="http://schemas.microsoft.com/office/drawing/2014/main" id="{B69B791B-3575-43E5-9F3D-5C3EC514FA76}"/>
              </a:ext>
            </a:extLst>
          </p:cNvPr>
          <p:cNvSpPr/>
          <p:nvPr/>
        </p:nvSpPr>
        <p:spPr bwMode="auto">
          <a:xfrm>
            <a:off x="5580116" y="4509120"/>
            <a:ext cx="1944212" cy="792088"/>
          </a:xfrm>
          <a:prstGeom prst="wedgeRoundRectCallout">
            <a:avLst>
              <a:gd name="adj1" fmla="val 67788"/>
              <a:gd name="adj2" fmla="val -15638"/>
              <a:gd name="adj3" fmla="val 16667"/>
            </a:avLst>
          </a:prstGeom>
          <a:solidFill>
            <a:srgbClr val="FFFFCC"/>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663300"/>
                </a:solidFill>
                <a:effectLst/>
              </a:rPr>
              <a:t>国民の３割がワクチン</a:t>
            </a:r>
            <a:endParaRPr kumimoji="1" lang="en-US" altLang="ja-JP" sz="1600" b="0" i="0" u="none" strike="noStrike" cap="none" normalizeH="0" baseline="0" dirty="0">
              <a:ln>
                <a:noFill/>
              </a:ln>
              <a:solidFill>
                <a:srgbClr val="663300"/>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663300"/>
                </a:solidFill>
                <a:effectLst/>
              </a:rPr>
              <a:t>接種済の割には、新規</a:t>
            </a:r>
            <a:endParaRPr kumimoji="1" lang="en-US" altLang="ja-JP" sz="1600" b="0" i="0" u="none" strike="noStrike" cap="none" normalizeH="0" baseline="0" dirty="0">
              <a:ln>
                <a:noFill/>
              </a:ln>
              <a:solidFill>
                <a:srgbClr val="663300"/>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solidFill>
                  <a:srgbClr val="663300"/>
                </a:solidFill>
              </a:rPr>
              <a:t>感染者は減っていない</a:t>
            </a:r>
            <a:endParaRPr kumimoji="1" lang="ja-JP" altLang="en-US" sz="1600" b="0" i="0" u="none" strike="noStrike" cap="none" normalizeH="0" baseline="0" dirty="0">
              <a:ln>
                <a:noFill/>
              </a:ln>
              <a:solidFill>
                <a:srgbClr val="663300"/>
              </a:solidFill>
              <a:effectLst/>
            </a:endParaRPr>
          </a:p>
        </p:txBody>
      </p:sp>
      <p:sp>
        <p:nvSpPr>
          <p:cNvPr id="9" name="吹き出し: 角を丸めた四角形 8">
            <a:extLst>
              <a:ext uri="{FF2B5EF4-FFF2-40B4-BE49-F238E27FC236}">
                <a16:creationId xmlns:a16="http://schemas.microsoft.com/office/drawing/2014/main" id="{4B73154F-67A5-4438-8779-862ACDC34833}"/>
              </a:ext>
            </a:extLst>
          </p:cNvPr>
          <p:cNvSpPr/>
          <p:nvPr/>
        </p:nvSpPr>
        <p:spPr bwMode="auto">
          <a:xfrm>
            <a:off x="6948264" y="2276872"/>
            <a:ext cx="1728192" cy="360040"/>
          </a:xfrm>
          <a:prstGeom prst="wedgeRoundRectCallout">
            <a:avLst>
              <a:gd name="adj1" fmla="val 34132"/>
              <a:gd name="adj2" fmla="val -65651"/>
              <a:gd name="adj3" fmla="val 16667"/>
            </a:avLst>
          </a:prstGeom>
          <a:solidFill>
            <a:srgbClr val="FFFFCC"/>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663300"/>
                </a:solidFill>
                <a:effectLst/>
              </a:rPr>
              <a:t>日本と傾向は同じ</a:t>
            </a:r>
          </a:p>
        </p:txBody>
      </p:sp>
    </p:spTree>
    <p:extLst>
      <p:ext uri="{BB962C8B-B14F-4D97-AF65-F5344CB8AC3E}">
        <p14:creationId xmlns:p14="http://schemas.microsoft.com/office/powerpoint/2010/main" val="26473557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2">
            <a:extLst>
              <a:ext uri="{FF2B5EF4-FFF2-40B4-BE49-F238E27FC236}">
                <a16:creationId xmlns:a16="http://schemas.microsoft.com/office/drawing/2014/main" id="{5D276EC8-1A26-45AF-B57B-8AA62FF58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80728"/>
            <a:ext cx="8945126" cy="581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a:extLst>
              <a:ext uri="{FF2B5EF4-FFF2-40B4-BE49-F238E27FC236}">
                <a16:creationId xmlns:a16="http://schemas.microsoft.com/office/drawing/2014/main" id="{2C9352D7-F18B-465E-8E3F-814F7D238106}"/>
              </a:ext>
            </a:extLst>
          </p:cNvPr>
          <p:cNvSpPr>
            <a:spLocks noChangeArrowheads="1"/>
          </p:cNvSpPr>
          <p:nvPr/>
        </p:nvSpPr>
        <p:spPr bwMode="auto">
          <a:xfrm>
            <a:off x="2753997" y="5093572"/>
            <a:ext cx="180000" cy="1080121"/>
          </a:xfrm>
          <a:prstGeom prst="roundRect">
            <a:avLst>
              <a:gd name="adj" fmla="val 16667"/>
            </a:avLst>
          </a:prstGeom>
          <a:noFill/>
          <a:ln w="38100">
            <a:solidFill>
              <a:srgbClr val="00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7" name="Rectangle 2">
            <a:extLst>
              <a:ext uri="{FF2B5EF4-FFF2-40B4-BE49-F238E27FC236}">
                <a16:creationId xmlns:a16="http://schemas.microsoft.com/office/drawing/2014/main" id="{BC30CB52-9878-4F83-B71A-C42D8CCFDE3D}"/>
              </a:ext>
            </a:extLst>
          </p:cNvPr>
          <p:cNvSpPr>
            <a:spLocks noChangeArrowheads="1"/>
          </p:cNvSpPr>
          <p:nvPr/>
        </p:nvSpPr>
        <p:spPr bwMode="auto">
          <a:xfrm>
            <a:off x="0" y="4952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1430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2286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3429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457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9144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1371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1828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2286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5000"/>
              </a:lnSpc>
              <a:spcBef>
                <a:spcPct val="0"/>
              </a:spcBef>
              <a:buFontTx/>
              <a:buNone/>
            </a:pP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国内の感染者は東京都心に集中</a:t>
            </a:r>
            <a:r>
              <a:rPr lang="en-US" altLang="ja-JP" sz="4800" dirty="0">
                <a:solidFill>
                  <a:schemeClr val="tx2"/>
                </a:solidFill>
                <a:latin typeface="HGP創英角ｺﾞｼｯｸUB" panose="020B0900000000000000" pitchFamily="50" charset="-128"/>
                <a:ea typeface="HGP創英角ｺﾞｼｯｸUB" panose="020B0900000000000000" pitchFamily="50" charset="-128"/>
              </a:rPr>
              <a:t> </a:t>
            </a:r>
            <a:r>
              <a:rPr lang="ja-JP" altLang="en-US" sz="4800" dirty="0">
                <a:solidFill>
                  <a:schemeClr val="tx2"/>
                </a:solidFill>
                <a:latin typeface="HG創英角ｺﾞｼｯｸUB" panose="020B0909000000000000" pitchFamily="49" charset="-128"/>
                <a:ea typeface="HG創英角ｺﾞｼｯｸUB" panose="020B0909000000000000" pitchFamily="49" charset="-128"/>
              </a:rPr>
              <a:t>　</a:t>
            </a:r>
          </a:p>
        </p:txBody>
      </p:sp>
      <p:sp>
        <p:nvSpPr>
          <p:cNvPr id="5" name="AutoShape 4">
            <a:extLst>
              <a:ext uri="{FF2B5EF4-FFF2-40B4-BE49-F238E27FC236}">
                <a16:creationId xmlns:a16="http://schemas.microsoft.com/office/drawing/2014/main" id="{01CFE11F-3AC6-435D-9FA8-842D53DFF0FF}"/>
              </a:ext>
            </a:extLst>
          </p:cNvPr>
          <p:cNvSpPr>
            <a:spLocks noChangeArrowheads="1"/>
          </p:cNvSpPr>
          <p:nvPr/>
        </p:nvSpPr>
        <p:spPr bwMode="auto">
          <a:xfrm>
            <a:off x="3229015" y="5068407"/>
            <a:ext cx="180000" cy="609619"/>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Tree>
    <p:extLst>
      <p:ext uri="{BB962C8B-B14F-4D97-AF65-F5344CB8AC3E}">
        <p14:creationId xmlns:p14="http://schemas.microsoft.com/office/powerpoint/2010/main" val="2251183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290">
                                          <p:stCondLst>
                                            <p:cond delay="0"/>
                                          </p:stCondLst>
                                        </p:cTn>
                                        <p:tgtEl>
                                          <p:spTgt spid="5"/>
                                        </p:tgtEl>
                                      </p:cBhvr>
                                    </p:animEffect>
                                    <p:anim calcmode="lin" valueType="num">
                                      <p:cBhvr>
                                        <p:cTn id="26"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31" dur="13">
                                          <p:stCondLst>
                                            <p:cond delay="325"/>
                                          </p:stCondLst>
                                        </p:cTn>
                                        <p:tgtEl>
                                          <p:spTgt spid="5"/>
                                        </p:tgtEl>
                                      </p:cBhvr>
                                      <p:to x="100000" y="60000"/>
                                    </p:animScale>
                                    <p:animScale>
                                      <p:cBhvr>
                                        <p:cTn id="32" dur="83" decel="50000">
                                          <p:stCondLst>
                                            <p:cond delay="338"/>
                                          </p:stCondLst>
                                        </p:cTn>
                                        <p:tgtEl>
                                          <p:spTgt spid="5"/>
                                        </p:tgtEl>
                                      </p:cBhvr>
                                      <p:to x="100000" y="100000"/>
                                    </p:animScale>
                                    <p:animScale>
                                      <p:cBhvr>
                                        <p:cTn id="33" dur="13">
                                          <p:stCondLst>
                                            <p:cond delay="656"/>
                                          </p:stCondLst>
                                        </p:cTn>
                                        <p:tgtEl>
                                          <p:spTgt spid="5"/>
                                        </p:tgtEl>
                                      </p:cBhvr>
                                      <p:to x="100000" y="80000"/>
                                    </p:animScale>
                                    <p:animScale>
                                      <p:cBhvr>
                                        <p:cTn id="34" dur="83" decel="50000">
                                          <p:stCondLst>
                                            <p:cond delay="669"/>
                                          </p:stCondLst>
                                        </p:cTn>
                                        <p:tgtEl>
                                          <p:spTgt spid="5"/>
                                        </p:tgtEl>
                                      </p:cBhvr>
                                      <p:to x="100000" y="100000"/>
                                    </p:animScale>
                                    <p:animScale>
                                      <p:cBhvr>
                                        <p:cTn id="35" dur="13">
                                          <p:stCondLst>
                                            <p:cond delay="821"/>
                                          </p:stCondLst>
                                        </p:cTn>
                                        <p:tgtEl>
                                          <p:spTgt spid="5"/>
                                        </p:tgtEl>
                                      </p:cBhvr>
                                      <p:to x="100000" y="90000"/>
                                    </p:animScale>
                                    <p:animScale>
                                      <p:cBhvr>
                                        <p:cTn id="36" dur="83" decel="50000">
                                          <p:stCondLst>
                                            <p:cond delay="834"/>
                                          </p:stCondLst>
                                        </p:cTn>
                                        <p:tgtEl>
                                          <p:spTgt spid="5"/>
                                        </p:tgtEl>
                                      </p:cBhvr>
                                      <p:to x="100000" y="100000"/>
                                    </p:animScale>
                                    <p:animScale>
                                      <p:cBhvr>
                                        <p:cTn id="37" dur="13">
                                          <p:stCondLst>
                                            <p:cond delay="904"/>
                                          </p:stCondLst>
                                        </p:cTn>
                                        <p:tgtEl>
                                          <p:spTgt spid="5"/>
                                        </p:tgtEl>
                                      </p:cBhvr>
                                      <p:to x="100000" y="95000"/>
                                    </p:animScale>
                                    <p:animScale>
                                      <p:cBhvr>
                                        <p:cTn id="38" dur="83" decel="50000">
                                          <p:stCondLst>
                                            <p:cond delay="917"/>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2">
            <a:extLst>
              <a:ext uri="{FF2B5EF4-FFF2-40B4-BE49-F238E27FC236}">
                <a16:creationId xmlns:a16="http://schemas.microsoft.com/office/drawing/2014/main" id="{5FD375F3-A298-4147-AFF1-E44E42FD0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64" y="849620"/>
            <a:ext cx="9064228" cy="589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BFD14DDA-6276-45A2-A6E5-E5B451E7D1B1}"/>
              </a:ext>
            </a:extLst>
          </p:cNvPr>
          <p:cNvSpPr>
            <a:spLocks noChangeArrowheads="1"/>
          </p:cNvSpPr>
          <p:nvPr/>
        </p:nvSpPr>
        <p:spPr bwMode="auto">
          <a:xfrm>
            <a:off x="0" y="4952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1430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2286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3429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457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9144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1371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1828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2286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5000"/>
              </a:lnSpc>
              <a:spcBef>
                <a:spcPct val="0"/>
              </a:spcBef>
              <a:buFontTx/>
              <a:buNone/>
            </a:pP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人口１００万人当たり換算でも</a:t>
            </a:r>
            <a:r>
              <a:rPr lang="en-US" altLang="ja-JP" sz="4800" dirty="0">
                <a:solidFill>
                  <a:schemeClr val="tx2"/>
                </a:solidFill>
                <a:latin typeface="HGP創英角ｺﾞｼｯｸUB" panose="020B0900000000000000" pitchFamily="50" charset="-128"/>
                <a:ea typeface="HGP創英角ｺﾞｼｯｸUB" panose="020B0900000000000000" pitchFamily="50" charset="-128"/>
              </a:rPr>
              <a:t>… </a:t>
            </a:r>
            <a:r>
              <a:rPr lang="ja-JP" altLang="en-US" sz="4800" dirty="0">
                <a:solidFill>
                  <a:schemeClr val="tx2"/>
                </a:solidFill>
                <a:latin typeface="HG創英角ｺﾞｼｯｸUB" panose="020B0909000000000000" pitchFamily="49" charset="-128"/>
                <a:ea typeface="HG創英角ｺﾞｼｯｸUB" panose="020B0909000000000000" pitchFamily="49" charset="-128"/>
              </a:rPr>
              <a:t>　</a:t>
            </a:r>
          </a:p>
        </p:txBody>
      </p:sp>
      <p:sp>
        <p:nvSpPr>
          <p:cNvPr id="10" name="AutoShape 4">
            <a:extLst>
              <a:ext uri="{FF2B5EF4-FFF2-40B4-BE49-F238E27FC236}">
                <a16:creationId xmlns:a16="http://schemas.microsoft.com/office/drawing/2014/main" id="{4014B504-D26B-4B00-B212-0EFE14DACF7F}"/>
              </a:ext>
            </a:extLst>
          </p:cNvPr>
          <p:cNvSpPr>
            <a:spLocks noChangeArrowheads="1"/>
          </p:cNvSpPr>
          <p:nvPr/>
        </p:nvSpPr>
        <p:spPr bwMode="auto">
          <a:xfrm>
            <a:off x="2674625" y="4458786"/>
            <a:ext cx="180000" cy="1080121"/>
          </a:xfrm>
          <a:prstGeom prst="roundRect">
            <a:avLst>
              <a:gd name="adj" fmla="val 16667"/>
            </a:avLst>
          </a:prstGeom>
          <a:noFill/>
          <a:ln w="38100">
            <a:solidFill>
              <a:srgbClr val="00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11" name="AutoShape 4">
            <a:extLst>
              <a:ext uri="{FF2B5EF4-FFF2-40B4-BE49-F238E27FC236}">
                <a16:creationId xmlns:a16="http://schemas.microsoft.com/office/drawing/2014/main" id="{FF7A7AA1-E90D-4722-9403-41E9078F10BB}"/>
              </a:ext>
            </a:extLst>
          </p:cNvPr>
          <p:cNvSpPr>
            <a:spLocks noChangeArrowheads="1"/>
          </p:cNvSpPr>
          <p:nvPr/>
        </p:nvSpPr>
        <p:spPr bwMode="auto">
          <a:xfrm>
            <a:off x="5112080" y="4509121"/>
            <a:ext cx="180000" cy="504056"/>
          </a:xfrm>
          <a:prstGeom prst="roundRect">
            <a:avLst>
              <a:gd name="adj" fmla="val 16667"/>
            </a:avLst>
          </a:prstGeom>
          <a:noFill/>
          <a:ln w="38100">
            <a:solidFill>
              <a:srgbClr val="00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12" name="AutoShape 4">
            <a:extLst>
              <a:ext uri="{FF2B5EF4-FFF2-40B4-BE49-F238E27FC236}">
                <a16:creationId xmlns:a16="http://schemas.microsoft.com/office/drawing/2014/main" id="{6803F7A1-FACB-4435-89A7-AFC6CB2C4B06}"/>
              </a:ext>
            </a:extLst>
          </p:cNvPr>
          <p:cNvSpPr>
            <a:spLocks noChangeArrowheads="1"/>
          </p:cNvSpPr>
          <p:nvPr/>
        </p:nvSpPr>
        <p:spPr bwMode="auto">
          <a:xfrm>
            <a:off x="7399558" y="4509120"/>
            <a:ext cx="180000" cy="504056"/>
          </a:xfrm>
          <a:prstGeom prst="roundRect">
            <a:avLst>
              <a:gd name="adj" fmla="val 16667"/>
            </a:avLst>
          </a:prstGeom>
          <a:noFill/>
          <a:ln w="38100">
            <a:solidFill>
              <a:srgbClr val="00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13" name="AutoShape 4">
            <a:extLst>
              <a:ext uri="{FF2B5EF4-FFF2-40B4-BE49-F238E27FC236}">
                <a16:creationId xmlns:a16="http://schemas.microsoft.com/office/drawing/2014/main" id="{744696DE-90D1-407C-86F5-12C72E04298F}"/>
              </a:ext>
            </a:extLst>
          </p:cNvPr>
          <p:cNvSpPr>
            <a:spLocks noChangeArrowheads="1"/>
          </p:cNvSpPr>
          <p:nvPr/>
        </p:nvSpPr>
        <p:spPr bwMode="auto">
          <a:xfrm>
            <a:off x="544448" y="4517509"/>
            <a:ext cx="180000" cy="504056"/>
          </a:xfrm>
          <a:prstGeom prst="roundRect">
            <a:avLst>
              <a:gd name="adj" fmla="val 16667"/>
            </a:avLst>
          </a:prstGeom>
          <a:noFill/>
          <a:ln w="38100">
            <a:solidFill>
              <a:srgbClr val="00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14" name="AutoShape 4">
            <a:extLst>
              <a:ext uri="{FF2B5EF4-FFF2-40B4-BE49-F238E27FC236}">
                <a16:creationId xmlns:a16="http://schemas.microsoft.com/office/drawing/2014/main" id="{3431914B-51F4-44F9-9A28-89D952F39BEE}"/>
              </a:ext>
            </a:extLst>
          </p:cNvPr>
          <p:cNvSpPr>
            <a:spLocks noChangeArrowheads="1"/>
          </p:cNvSpPr>
          <p:nvPr/>
        </p:nvSpPr>
        <p:spPr bwMode="auto">
          <a:xfrm>
            <a:off x="8551686" y="4514016"/>
            <a:ext cx="180000" cy="504056"/>
          </a:xfrm>
          <a:prstGeom prst="roundRect">
            <a:avLst>
              <a:gd name="adj" fmla="val 16667"/>
            </a:avLst>
          </a:prstGeom>
          <a:noFill/>
          <a:ln w="38100">
            <a:solidFill>
              <a:srgbClr val="00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9" name="AutoShape 4">
            <a:extLst>
              <a:ext uri="{FF2B5EF4-FFF2-40B4-BE49-F238E27FC236}">
                <a16:creationId xmlns:a16="http://schemas.microsoft.com/office/drawing/2014/main" id="{37CCA27F-D663-4DED-842F-8757FCA292C4}"/>
              </a:ext>
            </a:extLst>
          </p:cNvPr>
          <p:cNvSpPr>
            <a:spLocks noChangeArrowheads="1"/>
          </p:cNvSpPr>
          <p:nvPr/>
        </p:nvSpPr>
        <p:spPr bwMode="auto">
          <a:xfrm>
            <a:off x="3151086" y="4522405"/>
            <a:ext cx="180000" cy="504056"/>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Tree>
    <p:extLst>
      <p:ext uri="{BB962C8B-B14F-4D97-AF65-F5344CB8AC3E}">
        <p14:creationId xmlns:p14="http://schemas.microsoft.com/office/powerpoint/2010/main" val="1290532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290">
                                          <p:stCondLst>
                                            <p:cond delay="0"/>
                                          </p:stCondLst>
                                        </p:cTn>
                                        <p:tgtEl>
                                          <p:spTgt spid="10"/>
                                        </p:tgtEl>
                                      </p:cBhvr>
                                    </p:animEffect>
                                    <p:anim calcmode="lin" valueType="num">
                                      <p:cBhvr>
                                        <p:cTn id="8"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13" dur="13">
                                          <p:stCondLst>
                                            <p:cond delay="325"/>
                                          </p:stCondLst>
                                        </p:cTn>
                                        <p:tgtEl>
                                          <p:spTgt spid="10"/>
                                        </p:tgtEl>
                                      </p:cBhvr>
                                      <p:to x="100000" y="60000"/>
                                    </p:animScale>
                                    <p:animScale>
                                      <p:cBhvr>
                                        <p:cTn id="14" dur="83" decel="50000">
                                          <p:stCondLst>
                                            <p:cond delay="338"/>
                                          </p:stCondLst>
                                        </p:cTn>
                                        <p:tgtEl>
                                          <p:spTgt spid="10"/>
                                        </p:tgtEl>
                                      </p:cBhvr>
                                      <p:to x="100000" y="100000"/>
                                    </p:animScale>
                                    <p:animScale>
                                      <p:cBhvr>
                                        <p:cTn id="15" dur="13">
                                          <p:stCondLst>
                                            <p:cond delay="656"/>
                                          </p:stCondLst>
                                        </p:cTn>
                                        <p:tgtEl>
                                          <p:spTgt spid="10"/>
                                        </p:tgtEl>
                                      </p:cBhvr>
                                      <p:to x="100000" y="80000"/>
                                    </p:animScale>
                                    <p:animScale>
                                      <p:cBhvr>
                                        <p:cTn id="16" dur="83" decel="50000">
                                          <p:stCondLst>
                                            <p:cond delay="669"/>
                                          </p:stCondLst>
                                        </p:cTn>
                                        <p:tgtEl>
                                          <p:spTgt spid="10"/>
                                        </p:tgtEl>
                                      </p:cBhvr>
                                      <p:to x="100000" y="100000"/>
                                    </p:animScale>
                                    <p:animScale>
                                      <p:cBhvr>
                                        <p:cTn id="17" dur="13">
                                          <p:stCondLst>
                                            <p:cond delay="821"/>
                                          </p:stCondLst>
                                        </p:cTn>
                                        <p:tgtEl>
                                          <p:spTgt spid="10"/>
                                        </p:tgtEl>
                                      </p:cBhvr>
                                      <p:to x="100000" y="90000"/>
                                    </p:animScale>
                                    <p:animScale>
                                      <p:cBhvr>
                                        <p:cTn id="18" dur="83" decel="50000">
                                          <p:stCondLst>
                                            <p:cond delay="834"/>
                                          </p:stCondLst>
                                        </p:cTn>
                                        <p:tgtEl>
                                          <p:spTgt spid="10"/>
                                        </p:tgtEl>
                                      </p:cBhvr>
                                      <p:to x="100000" y="100000"/>
                                    </p:animScale>
                                    <p:animScale>
                                      <p:cBhvr>
                                        <p:cTn id="19" dur="13">
                                          <p:stCondLst>
                                            <p:cond delay="904"/>
                                          </p:stCondLst>
                                        </p:cTn>
                                        <p:tgtEl>
                                          <p:spTgt spid="10"/>
                                        </p:tgtEl>
                                      </p:cBhvr>
                                      <p:to x="100000" y="95000"/>
                                    </p:animScale>
                                    <p:animScale>
                                      <p:cBhvr>
                                        <p:cTn id="20" dur="83" decel="50000">
                                          <p:stCondLst>
                                            <p:cond delay="917"/>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290">
                                          <p:stCondLst>
                                            <p:cond delay="0"/>
                                          </p:stCondLst>
                                        </p:cTn>
                                        <p:tgtEl>
                                          <p:spTgt spid="11"/>
                                        </p:tgtEl>
                                      </p:cBhvr>
                                    </p:animEffect>
                                    <p:anim calcmode="lin" valueType="num">
                                      <p:cBhvr>
                                        <p:cTn id="26"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31" dur="13">
                                          <p:stCondLst>
                                            <p:cond delay="325"/>
                                          </p:stCondLst>
                                        </p:cTn>
                                        <p:tgtEl>
                                          <p:spTgt spid="11"/>
                                        </p:tgtEl>
                                      </p:cBhvr>
                                      <p:to x="100000" y="60000"/>
                                    </p:animScale>
                                    <p:animScale>
                                      <p:cBhvr>
                                        <p:cTn id="32" dur="83" decel="50000">
                                          <p:stCondLst>
                                            <p:cond delay="338"/>
                                          </p:stCondLst>
                                        </p:cTn>
                                        <p:tgtEl>
                                          <p:spTgt spid="11"/>
                                        </p:tgtEl>
                                      </p:cBhvr>
                                      <p:to x="100000" y="100000"/>
                                    </p:animScale>
                                    <p:animScale>
                                      <p:cBhvr>
                                        <p:cTn id="33" dur="13">
                                          <p:stCondLst>
                                            <p:cond delay="656"/>
                                          </p:stCondLst>
                                        </p:cTn>
                                        <p:tgtEl>
                                          <p:spTgt spid="11"/>
                                        </p:tgtEl>
                                      </p:cBhvr>
                                      <p:to x="100000" y="80000"/>
                                    </p:animScale>
                                    <p:animScale>
                                      <p:cBhvr>
                                        <p:cTn id="34" dur="83" decel="50000">
                                          <p:stCondLst>
                                            <p:cond delay="669"/>
                                          </p:stCondLst>
                                        </p:cTn>
                                        <p:tgtEl>
                                          <p:spTgt spid="11"/>
                                        </p:tgtEl>
                                      </p:cBhvr>
                                      <p:to x="100000" y="100000"/>
                                    </p:animScale>
                                    <p:animScale>
                                      <p:cBhvr>
                                        <p:cTn id="35" dur="13">
                                          <p:stCondLst>
                                            <p:cond delay="821"/>
                                          </p:stCondLst>
                                        </p:cTn>
                                        <p:tgtEl>
                                          <p:spTgt spid="11"/>
                                        </p:tgtEl>
                                      </p:cBhvr>
                                      <p:to x="100000" y="90000"/>
                                    </p:animScale>
                                    <p:animScale>
                                      <p:cBhvr>
                                        <p:cTn id="36" dur="83" decel="50000">
                                          <p:stCondLst>
                                            <p:cond delay="834"/>
                                          </p:stCondLst>
                                        </p:cTn>
                                        <p:tgtEl>
                                          <p:spTgt spid="11"/>
                                        </p:tgtEl>
                                      </p:cBhvr>
                                      <p:to x="100000" y="100000"/>
                                    </p:animScale>
                                    <p:animScale>
                                      <p:cBhvr>
                                        <p:cTn id="37" dur="13">
                                          <p:stCondLst>
                                            <p:cond delay="904"/>
                                          </p:stCondLst>
                                        </p:cTn>
                                        <p:tgtEl>
                                          <p:spTgt spid="11"/>
                                        </p:tgtEl>
                                      </p:cBhvr>
                                      <p:to x="100000" y="95000"/>
                                    </p:animScale>
                                    <p:animScale>
                                      <p:cBhvr>
                                        <p:cTn id="38" dur="83" decel="50000">
                                          <p:stCondLst>
                                            <p:cond delay="917"/>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290">
                                          <p:stCondLst>
                                            <p:cond delay="0"/>
                                          </p:stCondLst>
                                        </p:cTn>
                                        <p:tgtEl>
                                          <p:spTgt spid="12"/>
                                        </p:tgtEl>
                                      </p:cBhvr>
                                    </p:animEffect>
                                    <p:anim calcmode="lin" valueType="num">
                                      <p:cBhvr>
                                        <p:cTn id="44"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49" dur="13">
                                          <p:stCondLst>
                                            <p:cond delay="325"/>
                                          </p:stCondLst>
                                        </p:cTn>
                                        <p:tgtEl>
                                          <p:spTgt spid="12"/>
                                        </p:tgtEl>
                                      </p:cBhvr>
                                      <p:to x="100000" y="60000"/>
                                    </p:animScale>
                                    <p:animScale>
                                      <p:cBhvr>
                                        <p:cTn id="50" dur="83" decel="50000">
                                          <p:stCondLst>
                                            <p:cond delay="338"/>
                                          </p:stCondLst>
                                        </p:cTn>
                                        <p:tgtEl>
                                          <p:spTgt spid="12"/>
                                        </p:tgtEl>
                                      </p:cBhvr>
                                      <p:to x="100000" y="100000"/>
                                    </p:animScale>
                                    <p:animScale>
                                      <p:cBhvr>
                                        <p:cTn id="51" dur="13">
                                          <p:stCondLst>
                                            <p:cond delay="656"/>
                                          </p:stCondLst>
                                        </p:cTn>
                                        <p:tgtEl>
                                          <p:spTgt spid="12"/>
                                        </p:tgtEl>
                                      </p:cBhvr>
                                      <p:to x="100000" y="80000"/>
                                    </p:animScale>
                                    <p:animScale>
                                      <p:cBhvr>
                                        <p:cTn id="52" dur="83" decel="50000">
                                          <p:stCondLst>
                                            <p:cond delay="669"/>
                                          </p:stCondLst>
                                        </p:cTn>
                                        <p:tgtEl>
                                          <p:spTgt spid="12"/>
                                        </p:tgtEl>
                                      </p:cBhvr>
                                      <p:to x="100000" y="100000"/>
                                    </p:animScale>
                                    <p:animScale>
                                      <p:cBhvr>
                                        <p:cTn id="53" dur="13">
                                          <p:stCondLst>
                                            <p:cond delay="821"/>
                                          </p:stCondLst>
                                        </p:cTn>
                                        <p:tgtEl>
                                          <p:spTgt spid="12"/>
                                        </p:tgtEl>
                                      </p:cBhvr>
                                      <p:to x="100000" y="90000"/>
                                    </p:animScale>
                                    <p:animScale>
                                      <p:cBhvr>
                                        <p:cTn id="54" dur="83" decel="50000">
                                          <p:stCondLst>
                                            <p:cond delay="834"/>
                                          </p:stCondLst>
                                        </p:cTn>
                                        <p:tgtEl>
                                          <p:spTgt spid="12"/>
                                        </p:tgtEl>
                                      </p:cBhvr>
                                      <p:to x="100000" y="100000"/>
                                    </p:animScale>
                                    <p:animScale>
                                      <p:cBhvr>
                                        <p:cTn id="55" dur="13">
                                          <p:stCondLst>
                                            <p:cond delay="904"/>
                                          </p:stCondLst>
                                        </p:cTn>
                                        <p:tgtEl>
                                          <p:spTgt spid="12"/>
                                        </p:tgtEl>
                                      </p:cBhvr>
                                      <p:to x="100000" y="95000"/>
                                    </p:animScale>
                                    <p:animScale>
                                      <p:cBhvr>
                                        <p:cTn id="56" dur="83" decel="50000">
                                          <p:stCondLst>
                                            <p:cond delay="917"/>
                                          </p:stCondLst>
                                        </p:cTn>
                                        <p:tgtEl>
                                          <p:spTgt spid="12"/>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290">
                                          <p:stCondLst>
                                            <p:cond delay="0"/>
                                          </p:stCondLst>
                                        </p:cTn>
                                        <p:tgtEl>
                                          <p:spTgt spid="13"/>
                                        </p:tgtEl>
                                      </p:cBhvr>
                                    </p:animEffect>
                                    <p:anim calcmode="lin" valueType="num">
                                      <p:cBhvr>
                                        <p:cTn id="62"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67" dur="13">
                                          <p:stCondLst>
                                            <p:cond delay="325"/>
                                          </p:stCondLst>
                                        </p:cTn>
                                        <p:tgtEl>
                                          <p:spTgt spid="13"/>
                                        </p:tgtEl>
                                      </p:cBhvr>
                                      <p:to x="100000" y="60000"/>
                                    </p:animScale>
                                    <p:animScale>
                                      <p:cBhvr>
                                        <p:cTn id="68" dur="83" decel="50000">
                                          <p:stCondLst>
                                            <p:cond delay="338"/>
                                          </p:stCondLst>
                                        </p:cTn>
                                        <p:tgtEl>
                                          <p:spTgt spid="13"/>
                                        </p:tgtEl>
                                      </p:cBhvr>
                                      <p:to x="100000" y="100000"/>
                                    </p:animScale>
                                    <p:animScale>
                                      <p:cBhvr>
                                        <p:cTn id="69" dur="13">
                                          <p:stCondLst>
                                            <p:cond delay="656"/>
                                          </p:stCondLst>
                                        </p:cTn>
                                        <p:tgtEl>
                                          <p:spTgt spid="13"/>
                                        </p:tgtEl>
                                      </p:cBhvr>
                                      <p:to x="100000" y="80000"/>
                                    </p:animScale>
                                    <p:animScale>
                                      <p:cBhvr>
                                        <p:cTn id="70" dur="83" decel="50000">
                                          <p:stCondLst>
                                            <p:cond delay="669"/>
                                          </p:stCondLst>
                                        </p:cTn>
                                        <p:tgtEl>
                                          <p:spTgt spid="13"/>
                                        </p:tgtEl>
                                      </p:cBhvr>
                                      <p:to x="100000" y="100000"/>
                                    </p:animScale>
                                    <p:animScale>
                                      <p:cBhvr>
                                        <p:cTn id="71" dur="13">
                                          <p:stCondLst>
                                            <p:cond delay="821"/>
                                          </p:stCondLst>
                                        </p:cTn>
                                        <p:tgtEl>
                                          <p:spTgt spid="13"/>
                                        </p:tgtEl>
                                      </p:cBhvr>
                                      <p:to x="100000" y="90000"/>
                                    </p:animScale>
                                    <p:animScale>
                                      <p:cBhvr>
                                        <p:cTn id="72" dur="83" decel="50000">
                                          <p:stCondLst>
                                            <p:cond delay="834"/>
                                          </p:stCondLst>
                                        </p:cTn>
                                        <p:tgtEl>
                                          <p:spTgt spid="13"/>
                                        </p:tgtEl>
                                      </p:cBhvr>
                                      <p:to x="100000" y="100000"/>
                                    </p:animScale>
                                    <p:animScale>
                                      <p:cBhvr>
                                        <p:cTn id="73" dur="13">
                                          <p:stCondLst>
                                            <p:cond delay="904"/>
                                          </p:stCondLst>
                                        </p:cTn>
                                        <p:tgtEl>
                                          <p:spTgt spid="13"/>
                                        </p:tgtEl>
                                      </p:cBhvr>
                                      <p:to x="100000" y="95000"/>
                                    </p:animScale>
                                    <p:animScale>
                                      <p:cBhvr>
                                        <p:cTn id="74" dur="83" decel="50000">
                                          <p:stCondLst>
                                            <p:cond delay="917"/>
                                          </p:stCondLst>
                                        </p:cTn>
                                        <p:tgtEl>
                                          <p:spTgt spid="13"/>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290">
                                          <p:stCondLst>
                                            <p:cond delay="0"/>
                                          </p:stCondLst>
                                        </p:cTn>
                                        <p:tgtEl>
                                          <p:spTgt spid="14"/>
                                        </p:tgtEl>
                                      </p:cBhvr>
                                    </p:animEffect>
                                    <p:anim calcmode="lin" valueType="num">
                                      <p:cBhvr>
                                        <p:cTn id="80"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1"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2"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83"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84"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85" dur="13">
                                          <p:stCondLst>
                                            <p:cond delay="325"/>
                                          </p:stCondLst>
                                        </p:cTn>
                                        <p:tgtEl>
                                          <p:spTgt spid="14"/>
                                        </p:tgtEl>
                                      </p:cBhvr>
                                      <p:to x="100000" y="60000"/>
                                    </p:animScale>
                                    <p:animScale>
                                      <p:cBhvr>
                                        <p:cTn id="86" dur="83" decel="50000">
                                          <p:stCondLst>
                                            <p:cond delay="338"/>
                                          </p:stCondLst>
                                        </p:cTn>
                                        <p:tgtEl>
                                          <p:spTgt spid="14"/>
                                        </p:tgtEl>
                                      </p:cBhvr>
                                      <p:to x="100000" y="100000"/>
                                    </p:animScale>
                                    <p:animScale>
                                      <p:cBhvr>
                                        <p:cTn id="87" dur="13">
                                          <p:stCondLst>
                                            <p:cond delay="656"/>
                                          </p:stCondLst>
                                        </p:cTn>
                                        <p:tgtEl>
                                          <p:spTgt spid="14"/>
                                        </p:tgtEl>
                                      </p:cBhvr>
                                      <p:to x="100000" y="80000"/>
                                    </p:animScale>
                                    <p:animScale>
                                      <p:cBhvr>
                                        <p:cTn id="88" dur="83" decel="50000">
                                          <p:stCondLst>
                                            <p:cond delay="669"/>
                                          </p:stCondLst>
                                        </p:cTn>
                                        <p:tgtEl>
                                          <p:spTgt spid="14"/>
                                        </p:tgtEl>
                                      </p:cBhvr>
                                      <p:to x="100000" y="100000"/>
                                    </p:animScale>
                                    <p:animScale>
                                      <p:cBhvr>
                                        <p:cTn id="89" dur="13">
                                          <p:stCondLst>
                                            <p:cond delay="821"/>
                                          </p:stCondLst>
                                        </p:cTn>
                                        <p:tgtEl>
                                          <p:spTgt spid="14"/>
                                        </p:tgtEl>
                                      </p:cBhvr>
                                      <p:to x="100000" y="90000"/>
                                    </p:animScale>
                                    <p:animScale>
                                      <p:cBhvr>
                                        <p:cTn id="90" dur="83" decel="50000">
                                          <p:stCondLst>
                                            <p:cond delay="834"/>
                                          </p:stCondLst>
                                        </p:cTn>
                                        <p:tgtEl>
                                          <p:spTgt spid="14"/>
                                        </p:tgtEl>
                                      </p:cBhvr>
                                      <p:to x="100000" y="100000"/>
                                    </p:animScale>
                                    <p:animScale>
                                      <p:cBhvr>
                                        <p:cTn id="91" dur="13">
                                          <p:stCondLst>
                                            <p:cond delay="904"/>
                                          </p:stCondLst>
                                        </p:cTn>
                                        <p:tgtEl>
                                          <p:spTgt spid="14"/>
                                        </p:tgtEl>
                                      </p:cBhvr>
                                      <p:to x="100000" y="95000"/>
                                    </p:animScale>
                                    <p:animScale>
                                      <p:cBhvr>
                                        <p:cTn id="92" dur="83" decel="50000">
                                          <p:stCondLst>
                                            <p:cond delay="917"/>
                                          </p:stCondLst>
                                        </p:cTn>
                                        <p:tgtEl>
                                          <p:spTgt spid="14"/>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wipe(down)">
                                      <p:cBhvr>
                                        <p:cTn id="97" dur="290">
                                          <p:stCondLst>
                                            <p:cond delay="0"/>
                                          </p:stCondLst>
                                        </p:cTn>
                                        <p:tgtEl>
                                          <p:spTgt spid="9"/>
                                        </p:tgtEl>
                                      </p:cBhvr>
                                    </p:animEffect>
                                    <p:anim calcmode="lin" valueType="num">
                                      <p:cBhvr>
                                        <p:cTn id="98"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9"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0"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101"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102"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103" dur="13">
                                          <p:stCondLst>
                                            <p:cond delay="325"/>
                                          </p:stCondLst>
                                        </p:cTn>
                                        <p:tgtEl>
                                          <p:spTgt spid="9"/>
                                        </p:tgtEl>
                                      </p:cBhvr>
                                      <p:to x="100000" y="60000"/>
                                    </p:animScale>
                                    <p:animScale>
                                      <p:cBhvr>
                                        <p:cTn id="104" dur="83" decel="50000">
                                          <p:stCondLst>
                                            <p:cond delay="338"/>
                                          </p:stCondLst>
                                        </p:cTn>
                                        <p:tgtEl>
                                          <p:spTgt spid="9"/>
                                        </p:tgtEl>
                                      </p:cBhvr>
                                      <p:to x="100000" y="100000"/>
                                    </p:animScale>
                                    <p:animScale>
                                      <p:cBhvr>
                                        <p:cTn id="105" dur="13">
                                          <p:stCondLst>
                                            <p:cond delay="656"/>
                                          </p:stCondLst>
                                        </p:cTn>
                                        <p:tgtEl>
                                          <p:spTgt spid="9"/>
                                        </p:tgtEl>
                                      </p:cBhvr>
                                      <p:to x="100000" y="80000"/>
                                    </p:animScale>
                                    <p:animScale>
                                      <p:cBhvr>
                                        <p:cTn id="106" dur="83" decel="50000">
                                          <p:stCondLst>
                                            <p:cond delay="669"/>
                                          </p:stCondLst>
                                        </p:cTn>
                                        <p:tgtEl>
                                          <p:spTgt spid="9"/>
                                        </p:tgtEl>
                                      </p:cBhvr>
                                      <p:to x="100000" y="100000"/>
                                    </p:animScale>
                                    <p:animScale>
                                      <p:cBhvr>
                                        <p:cTn id="107" dur="13">
                                          <p:stCondLst>
                                            <p:cond delay="821"/>
                                          </p:stCondLst>
                                        </p:cTn>
                                        <p:tgtEl>
                                          <p:spTgt spid="9"/>
                                        </p:tgtEl>
                                      </p:cBhvr>
                                      <p:to x="100000" y="90000"/>
                                    </p:animScale>
                                    <p:animScale>
                                      <p:cBhvr>
                                        <p:cTn id="108" dur="83" decel="50000">
                                          <p:stCondLst>
                                            <p:cond delay="834"/>
                                          </p:stCondLst>
                                        </p:cTn>
                                        <p:tgtEl>
                                          <p:spTgt spid="9"/>
                                        </p:tgtEl>
                                      </p:cBhvr>
                                      <p:to x="100000" y="100000"/>
                                    </p:animScale>
                                    <p:animScale>
                                      <p:cBhvr>
                                        <p:cTn id="109" dur="13">
                                          <p:stCondLst>
                                            <p:cond delay="904"/>
                                          </p:stCondLst>
                                        </p:cTn>
                                        <p:tgtEl>
                                          <p:spTgt spid="9"/>
                                        </p:tgtEl>
                                      </p:cBhvr>
                                      <p:to x="100000" y="95000"/>
                                    </p:animScale>
                                    <p:animScale>
                                      <p:cBhvr>
                                        <p:cTn id="110" dur="83" decel="50000">
                                          <p:stCondLst>
                                            <p:cond delay="917"/>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3">
            <a:extLst>
              <a:ext uri="{FF2B5EF4-FFF2-40B4-BE49-F238E27FC236}">
                <a16:creationId xmlns:a16="http://schemas.microsoft.com/office/drawing/2014/main" id="{A1018CA8-72CF-4CC0-8BA3-6BD0F78F8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 y="810689"/>
            <a:ext cx="9111899" cy="599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08EF7C8-4E73-49F3-897A-DF329435B5EB}"/>
              </a:ext>
            </a:extLst>
          </p:cNvPr>
          <p:cNvSpPr>
            <a:spLocks noChangeArrowheads="1"/>
          </p:cNvSpPr>
          <p:nvPr/>
        </p:nvSpPr>
        <p:spPr bwMode="auto">
          <a:xfrm>
            <a:off x="0" y="-27384"/>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1430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2286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3429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457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9144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1371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1828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2286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5000"/>
              </a:lnSpc>
              <a:spcBef>
                <a:spcPct val="0"/>
              </a:spcBef>
              <a:buFontTx/>
              <a:buNone/>
            </a:pP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都道府県間で大きく違う感染状況</a:t>
            </a:r>
            <a:r>
              <a:rPr lang="en-US" altLang="ja-JP" sz="4800" dirty="0">
                <a:solidFill>
                  <a:schemeClr val="tx2"/>
                </a:solidFill>
                <a:latin typeface="HGP創英角ｺﾞｼｯｸUB" panose="020B0900000000000000" pitchFamily="50" charset="-128"/>
                <a:ea typeface="HGP創英角ｺﾞｼｯｸUB" panose="020B0900000000000000" pitchFamily="50" charset="-128"/>
              </a:rPr>
              <a:t> </a:t>
            </a:r>
            <a:r>
              <a:rPr lang="ja-JP" altLang="en-US" sz="4800" dirty="0">
                <a:solidFill>
                  <a:schemeClr val="tx2"/>
                </a:solidFill>
                <a:latin typeface="HG創英角ｺﾞｼｯｸUB" panose="020B0909000000000000" pitchFamily="49" charset="-128"/>
                <a:ea typeface="HG創英角ｺﾞｼｯｸUB" panose="020B0909000000000000" pitchFamily="49" charset="-128"/>
              </a:rPr>
              <a:t>　</a:t>
            </a:r>
          </a:p>
        </p:txBody>
      </p:sp>
      <p:sp>
        <p:nvSpPr>
          <p:cNvPr id="17" name="楕円 16">
            <a:extLst>
              <a:ext uri="{FF2B5EF4-FFF2-40B4-BE49-F238E27FC236}">
                <a16:creationId xmlns:a16="http://schemas.microsoft.com/office/drawing/2014/main" id="{3688A656-295C-4BE9-84D3-36C6DEA96F65}"/>
              </a:ext>
            </a:extLst>
          </p:cNvPr>
          <p:cNvSpPr/>
          <p:nvPr/>
        </p:nvSpPr>
        <p:spPr bwMode="auto">
          <a:xfrm>
            <a:off x="3203848" y="3110905"/>
            <a:ext cx="144016" cy="144016"/>
          </a:xfrm>
          <a:prstGeom prst="ellipse">
            <a:avLst/>
          </a:prstGeom>
          <a:solidFill>
            <a:srgbClr val="FF99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18" name="楕円 17">
            <a:extLst>
              <a:ext uri="{FF2B5EF4-FFF2-40B4-BE49-F238E27FC236}">
                <a16:creationId xmlns:a16="http://schemas.microsoft.com/office/drawing/2014/main" id="{6D39CB78-1354-4153-BF56-30FE2CDD503B}"/>
              </a:ext>
            </a:extLst>
          </p:cNvPr>
          <p:cNvSpPr/>
          <p:nvPr/>
        </p:nvSpPr>
        <p:spPr bwMode="auto">
          <a:xfrm>
            <a:off x="2666236" y="1667252"/>
            <a:ext cx="144016" cy="144016"/>
          </a:xfrm>
          <a:prstGeom prst="ellipse">
            <a:avLst/>
          </a:prstGeom>
          <a:solidFill>
            <a:srgbClr val="FF99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19" name="楕円 18">
            <a:extLst>
              <a:ext uri="{FF2B5EF4-FFF2-40B4-BE49-F238E27FC236}">
                <a16:creationId xmlns:a16="http://schemas.microsoft.com/office/drawing/2014/main" id="{1A18AA32-2DAF-4FDC-8D79-EFA651BF2E0D}"/>
              </a:ext>
            </a:extLst>
          </p:cNvPr>
          <p:cNvSpPr/>
          <p:nvPr/>
        </p:nvSpPr>
        <p:spPr bwMode="auto">
          <a:xfrm>
            <a:off x="2034942" y="3641531"/>
            <a:ext cx="144016" cy="144016"/>
          </a:xfrm>
          <a:prstGeom prst="ellipse">
            <a:avLst/>
          </a:prstGeom>
          <a:solidFill>
            <a:srgbClr val="FF99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10" name="楕円 9">
            <a:extLst>
              <a:ext uri="{FF2B5EF4-FFF2-40B4-BE49-F238E27FC236}">
                <a16:creationId xmlns:a16="http://schemas.microsoft.com/office/drawing/2014/main" id="{D986AE08-C877-4984-BE56-9E7200B1961A}"/>
              </a:ext>
            </a:extLst>
          </p:cNvPr>
          <p:cNvSpPr/>
          <p:nvPr/>
        </p:nvSpPr>
        <p:spPr bwMode="auto">
          <a:xfrm>
            <a:off x="1569338" y="3869437"/>
            <a:ext cx="144016" cy="130924"/>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13" name="楕円 12">
            <a:extLst>
              <a:ext uri="{FF2B5EF4-FFF2-40B4-BE49-F238E27FC236}">
                <a16:creationId xmlns:a16="http://schemas.microsoft.com/office/drawing/2014/main" id="{A263517D-A446-4184-965D-EB19DB28D967}"/>
              </a:ext>
            </a:extLst>
          </p:cNvPr>
          <p:cNvSpPr/>
          <p:nvPr/>
        </p:nvSpPr>
        <p:spPr bwMode="auto">
          <a:xfrm>
            <a:off x="1602894" y="4780373"/>
            <a:ext cx="219517" cy="207636"/>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14" name="楕円 13">
            <a:extLst>
              <a:ext uri="{FF2B5EF4-FFF2-40B4-BE49-F238E27FC236}">
                <a16:creationId xmlns:a16="http://schemas.microsoft.com/office/drawing/2014/main" id="{E6D919EC-88C2-489A-BDA7-6E5A770C7810}"/>
              </a:ext>
            </a:extLst>
          </p:cNvPr>
          <p:cNvSpPr/>
          <p:nvPr/>
        </p:nvSpPr>
        <p:spPr bwMode="auto">
          <a:xfrm>
            <a:off x="2309689" y="4813930"/>
            <a:ext cx="144016" cy="130924"/>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rgbClr val="CC0000"/>
              </a:solidFill>
              <a:effectLst/>
              <a:latin typeface="Arial" panose="020B0604020202020204" pitchFamily="34" charset="0"/>
              <a:ea typeface="HGP創英角ﾎﾟｯﾌﾟ体" panose="040B0A00000000000000" pitchFamily="50" charset="-128"/>
            </a:endParaRPr>
          </a:p>
        </p:txBody>
      </p:sp>
    </p:spTree>
    <p:extLst>
      <p:ext uri="{BB962C8B-B14F-4D97-AF65-F5344CB8AC3E}">
        <p14:creationId xmlns:p14="http://schemas.microsoft.com/office/powerpoint/2010/main" val="1658246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290">
                                          <p:stCondLst>
                                            <p:cond delay="0"/>
                                          </p:stCondLst>
                                        </p:cTn>
                                        <p:tgtEl>
                                          <p:spTgt spid="17"/>
                                        </p:tgtEl>
                                      </p:cBhvr>
                                    </p:animEffect>
                                    <p:anim calcmode="lin" valueType="num">
                                      <p:cBhvr>
                                        <p:cTn id="8"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13" dur="13">
                                          <p:stCondLst>
                                            <p:cond delay="325"/>
                                          </p:stCondLst>
                                        </p:cTn>
                                        <p:tgtEl>
                                          <p:spTgt spid="17"/>
                                        </p:tgtEl>
                                      </p:cBhvr>
                                      <p:to x="100000" y="60000"/>
                                    </p:animScale>
                                    <p:animScale>
                                      <p:cBhvr>
                                        <p:cTn id="14" dur="83" decel="50000">
                                          <p:stCondLst>
                                            <p:cond delay="338"/>
                                          </p:stCondLst>
                                        </p:cTn>
                                        <p:tgtEl>
                                          <p:spTgt spid="17"/>
                                        </p:tgtEl>
                                      </p:cBhvr>
                                      <p:to x="100000" y="100000"/>
                                    </p:animScale>
                                    <p:animScale>
                                      <p:cBhvr>
                                        <p:cTn id="15" dur="13">
                                          <p:stCondLst>
                                            <p:cond delay="656"/>
                                          </p:stCondLst>
                                        </p:cTn>
                                        <p:tgtEl>
                                          <p:spTgt spid="17"/>
                                        </p:tgtEl>
                                      </p:cBhvr>
                                      <p:to x="100000" y="80000"/>
                                    </p:animScale>
                                    <p:animScale>
                                      <p:cBhvr>
                                        <p:cTn id="16" dur="83" decel="50000">
                                          <p:stCondLst>
                                            <p:cond delay="669"/>
                                          </p:stCondLst>
                                        </p:cTn>
                                        <p:tgtEl>
                                          <p:spTgt spid="17"/>
                                        </p:tgtEl>
                                      </p:cBhvr>
                                      <p:to x="100000" y="100000"/>
                                    </p:animScale>
                                    <p:animScale>
                                      <p:cBhvr>
                                        <p:cTn id="17" dur="13">
                                          <p:stCondLst>
                                            <p:cond delay="821"/>
                                          </p:stCondLst>
                                        </p:cTn>
                                        <p:tgtEl>
                                          <p:spTgt spid="17"/>
                                        </p:tgtEl>
                                      </p:cBhvr>
                                      <p:to x="100000" y="90000"/>
                                    </p:animScale>
                                    <p:animScale>
                                      <p:cBhvr>
                                        <p:cTn id="18" dur="83" decel="50000">
                                          <p:stCondLst>
                                            <p:cond delay="834"/>
                                          </p:stCondLst>
                                        </p:cTn>
                                        <p:tgtEl>
                                          <p:spTgt spid="17"/>
                                        </p:tgtEl>
                                      </p:cBhvr>
                                      <p:to x="100000" y="100000"/>
                                    </p:animScale>
                                    <p:animScale>
                                      <p:cBhvr>
                                        <p:cTn id="19" dur="13">
                                          <p:stCondLst>
                                            <p:cond delay="904"/>
                                          </p:stCondLst>
                                        </p:cTn>
                                        <p:tgtEl>
                                          <p:spTgt spid="17"/>
                                        </p:tgtEl>
                                      </p:cBhvr>
                                      <p:to x="100000" y="95000"/>
                                    </p:animScale>
                                    <p:animScale>
                                      <p:cBhvr>
                                        <p:cTn id="20" dur="83" decel="50000">
                                          <p:stCondLst>
                                            <p:cond delay="917"/>
                                          </p:stCondLst>
                                        </p:cTn>
                                        <p:tgtEl>
                                          <p:spTgt spid="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290">
                                          <p:stCondLst>
                                            <p:cond delay="0"/>
                                          </p:stCondLst>
                                        </p:cTn>
                                        <p:tgtEl>
                                          <p:spTgt spid="18"/>
                                        </p:tgtEl>
                                      </p:cBhvr>
                                    </p:animEffect>
                                    <p:anim calcmode="lin" valueType="num">
                                      <p:cBhvr>
                                        <p:cTn id="26"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31" dur="13">
                                          <p:stCondLst>
                                            <p:cond delay="325"/>
                                          </p:stCondLst>
                                        </p:cTn>
                                        <p:tgtEl>
                                          <p:spTgt spid="18"/>
                                        </p:tgtEl>
                                      </p:cBhvr>
                                      <p:to x="100000" y="60000"/>
                                    </p:animScale>
                                    <p:animScale>
                                      <p:cBhvr>
                                        <p:cTn id="32" dur="83" decel="50000">
                                          <p:stCondLst>
                                            <p:cond delay="338"/>
                                          </p:stCondLst>
                                        </p:cTn>
                                        <p:tgtEl>
                                          <p:spTgt spid="18"/>
                                        </p:tgtEl>
                                      </p:cBhvr>
                                      <p:to x="100000" y="100000"/>
                                    </p:animScale>
                                    <p:animScale>
                                      <p:cBhvr>
                                        <p:cTn id="33" dur="13">
                                          <p:stCondLst>
                                            <p:cond delay="656"/>
                                          </p:stCondLst>
                                        </p:cTn>
                                        <p:tgtEl>
                                          <p:spTgt spid="18"/>
                                        </p:tgtEl>
                                      </p:cBhvr>
                                      <p:to x="100000" y="80000"/>
                                    </p:animScale>
                                    <p:animScale>
                                      <p:cBhvr>
                                        <p:cTn id="34" dur="83" decel="50000">
                                          <p:stCondLst>
                                            <p:cond delay="669"/>
                                          </p:stCondLst>
                                        </p:cTn>
                                        <p:tgtEl>
                                          <p:spTgt spid="18"/>
                                        </p:tgtEl>
                                      </p:cBhvr>
                                      <p:to x="100000" y="100000"/>
                                    </p:animScale>
                                    <p:animScale>
                                      <p:cBhvr>
                                        <p:cTn id="35" dur="13">
                                          <p:stCondLst>
                                            <p:cond delay="821"/>
                                          </p:stCondLst>
                                        </p:cTn>
                                        <p:tgtEl>
                                          <p:spTgt spid="18"/>
                                        </p:tgtEl>
                                      </p:cBhvr>
                                      <p:to x="100000" y="90000"/>
                                    </p:animScale>
                                    <p:animScale>
                                      <p:cBhvr>
                                        <p:cTn id="36" dur="83" decel="50000">
                                          <p:stCondLst>
                                            <p:cond delay="834"/>
                                          </p:stCondLst>
                                        </p:cTn>
                                        <p:tgtEl>
                                          <p:spTgt spid="18"/>
                                        </p:tgtEl>
                                      </p:cBhvr>
                                      <p:to x="100000" y="100000"/>
                                    </p:animScale>
                                    <p:animScale>
                                      <p:cBhvr>
                                        <p:cTn id="37" dur="13">
                                          <p:stCondLst>
                                            <p:cond delay="904"/>
                                          </p:stCondLst>
                                        </p:cTn>
                                        <p:tgtEl>
                                          <p:spTgt spid="18"/>
                                        </p:tgtEl>
                                      </p:cBhvr>
                                      <p:to x="100000" y="95000"/>
                                    </p:animScale>
                                    <p:animScale>
                                      <p:cBhvr>
                                        <p:cTn id="38" dur="83" decel="50000">
                                          <p:stCondLst>
                                            <p:cond delay="917"/>
                                          </p:stCondLst>
                                        </p:cTn>
                                        <p:tgtEl>
                                          <p:spTgt spid="1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290">
                                          <p:stCondLst>
                                            <p:cond delay="0"/>
                                          </p:stCondLst>
                                        </p:cTn>
                                        <p:tgtEl>
                                          <p:spTgt spid="19"/>
                                        </p:tgtEl>
                                      </p:cBhvr>
                                    </p:animEffect>
                                    <p:anim calcmode="lin" valueType="num">
                                      <p:cBhvr>
                                        <p:cTn id="44"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49" dur="13">
                                          <p:stCondLst>
                                            <p:cond delay="325"/>
                                          </p:stCondLst>
                                        </p:cTn>
                                        <p:tgtEl>
                                          <p:spTgt spid="19"/>
                                        </p:tgtEl>
                                      </p:cBhvr>
                                      <p:to x="100000" y="60000"/>
                                    </p:animScale>
                                    <p:animScale>
                                      <p:cBhvr>
                                        <p:cTn id="50" dur="83" decel="50000">
                                          <p:stCondLst>
                                            <p:cond delay="338"/>
                                          </p:stCondLst>
                                        </p:cTn>
                                        <p:tgtEl>
                                          <p:spTgt spid="19"/>
                                        </p:tgtEl>
                                      </p:cBhvr>
                                      <p:to x="100000" y="100000"/>
                                    </p:animScale>
                                    <p:animScale>
                                      <p:cBhvr>
                                        <p:cTn id="51" dur="13">
                                          <p:stCondLst>
                                            <p:cond delay="656"/>
                                          </p:stCondLst>
                                        </p:cTn>
                                        <p:tgtEl>
                                          <p:spTgt spid="19"/>
                                        </p:tgtEl>
                                      </p:cBhvr>
                                      <p:to x="100000" y="80000"/>
                                    </p:animScale>
                                    <p:animScale>
                                      <p:cBhvr>
                                        <p:cTn id="52" dur="83" decel="50000">
                                          <p:stCondLst>
                                            <p:cond delay="669"/>
                                          </p:stCondLst>
                                        </p:cTn>
                                        <p:tgtEl>
                                          <p:spTgt spid="19"/>
                                        </p:tgtEl>
                                      </p:cBhvr>
                                      <p:to x="100000" y="100000"/>
                                    </p:animScale>
                                    <p:animScale>
                                      <p:cBhvr>
                                        <p:cTn id="53" dur="13">
                                          <p:stCondLst>
                                            <p:cond delay="821"/>
                                          </p:stCondLst>
                                        </p:cTn>
                                        <p:tgtEl>
                                          <p:spTgt spid="19"/>
                                        </p:tgtEl>
                                      </p:cBhvr>
                                      <p:to x="100000" y="90000"/>
                                    </p:animScale>
                                    <p:animScale>
                                      <p:cBhvr>
                                        <p:cTn id="54" dur="83" decel="50000">
                                          <p:stCondLst>
                                            <p:cond delay="834"/>
                                          </p:stCondLst>
                                        </p:cTn>
                                        <p:tgtEl>
                                          <p:spTgt spid="19"/>
                                        </p:tgtEl>
                                      </p:cBhvr>
                                      <p:to x="100000" y="100000"/>
                                    </p:animScale>
                                    <p:animScale>
                                      <p:cBhvr>
                                        <p:cTn id="55" dur="13">
                                          <p:stCondLst>
                                            <p:cond delay="904"/>
                                          </p:stCondLst>
                                        </p:cTn>
                                        <p:tgtEl>
                                          <p:spTgt spid="19"/>
                                        </p:tgtEl>
                                      </p:cBhvr>
                                      <p:to x="100000" y="95000"/>
                                    </p:animScale>
                                    <p:animScale>
                                      <p:cBhvr>
                                        <p:cTn id="56" dur="83" decel="50000">
                                          <p:stCondLst>
                                            <p:cond delay="917"/>
                                          </p:stCondLst>
                                        </p:cTn>
                                        <p:tgtEl>
                                          <p:spTgt spid="1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290">
                                          <p:stCondLst>
                                            <p:cond delay="0"/>
                                          </p:stCondLst>
                                        </p:cTn>
                                        <p:tgtEl>
                                          <p:spTgt spid="10"/>
                                        </p:tgtEl>
                                      </p:cBhvr>
                                    </p:animEffect>
                                    <p:anim calcmode="lin" valueType="num">
                                      <p:cBhvr>
                                        <p:cTn id="62"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67" dur="13">
                                          <p:stCondLst>
                                            <p:cond delay="325"/>
                                          </p:stCondLst>
                                        </p:cTn>
                                        <p:tgtEl>
                                          <p:spTgt spid="10"/>
                                        </p:tgtEl>
                                      </p:cBhvr>
                                      <p:to x="100000" y="60000"/>
                                    </p:animScale>
                                    <p:animScale>
                                      <p:cBhvr>
                                        <p:cTn id="68" dur="83" decel="50000">
                                          <p:stCondLst>
                                            <p:cond delay="338"/>
                                          </p:stCondLst>
                                        </p:cTn>
                                        <p:tgtEl>
                                          <p:spTgt spid="10"/>
                                        </p:tgtEl>
                                      </p:cBhvr>
                                      <p:to x="100000" y="100000"/>
                                    </p:animScale>
                                    <p:animScale>
                                      <p:cBhvr>
                                        <p:cTn id="69" dur="13">
                                          <p:stCondLst>
                                            <p:cond delay="656"/>
                                          </p:stCondLst>
                                        </p:cTn>
                                        <p:tgtEl>
                                          <p:spTgt spid="10"/>
                                        </p:tgtEl>
                                      </p:cBhvr>
                                      <p:to x="100000" y="80000"/>
                                    </p:animScale>
                                    <p:animScale>
                                      <p:cBhvr>
                                        <p:cTn id="70" dur="83" decel="50000">
                                          <p:stCondLst>
                                            <p:cond delay="669"/>
                                          </p:stCondLst>
                                        </p:cTn>
                                        <p:tgtEl>
                                          <p:spTgt spid="10"/>
                                        </p:tgtEl>
                                      </p:cBhvr>
                                      <p:to x="100000" y="100000"/>
                                    </p:animScale>
                                    <p:animScale>
                                      <p:cBhvr>
                                        <p:cTn id="71" dur="13">
                                          <p:stCondLst>
                                            <p:cond delay="821"/>
                                          </p:stCondLst>
                                        </p:cTn>
                                        <p:tgtEl>
                                          <p:spTgt spid="10"/>
                                        </p:tgtEl>
                                      </p:cBhvr>
                                      <p:to x="100000" y="90000"/>
                                    </p:animScale>
                                    <p:animScale>
                                      <p:cBhvr>
                                        <p:cTn id="72" dur="83" decel="50000">
                                          <p:stCondLst>
                                            <p:cond delay="834"/>
                                          </p:stCondLst>
                                        </p:cTn>
                                        <p:tgtEl>
                                          <p:spTgt spid="10"/>
                                        </p:tgtEl>
                                      </p:cBhvr>
                                      <p:to x="100000" y="100000"/>
                                    </p:animScale>
                                    <p:animScale>
                                      <p:cBhvr>
                                        <p:cTn id="73" dur="13">
                                          <p:stCondLst>
                                            <p:cond delay="904"/>
                                          </p:stCondLst>
                                        </p:cTn>
                                        <p:tgtEl>
                                          <p:spTgt spid="10"/>
                                        </p:tgtEl>
                                      </p:cBhvr>
                                      <p:to x="100000" y="95000"/>
                                    </p:animScale>
                                    <p:animScale>
                                      <p:cBhvr>
                                        <p:cTn id="74" dur="83" decel="50000">
                                          <p:stCondLst>
                                            <p:cond delay="917"/>
                                          </p:stCondLst>
                                        </p:cTn>
                                        <p:tgtEl>
                                          <p:spTgt spid="1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down)">
                                      <p:cBhvr>
                                        <p:cTn id="79" dur="290">
                                          <p:stCondLst>
                                            <p:cond delay="0"/>
                                          </p:stCondLst>
                                        </p:cTn>
                                        <p:tgtEl>
                                          <p:spTgt spid="13"/>
                                        </p:tgtEl>
                                      </p:cBhvr>
                                    </p:animEffect>
                                    <p:anim calcmode="lin" valueType="num">
                                      <p:cBhvr>
                                        <p:cTn id="80"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1"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2"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83"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84"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85" dur="13">
                                          <p:stCondLst>
                                            <p:cond delay="325"/>
                                          </p:stCondLst>
                                        </p:cTn>
                                        <p:tgtEl>
                                          <p:spTgt spid="13"/>
                                        </p:tgtEl>
                                      </p:cBhvr>
                                      <p:to x="100000" y="60000"/>
                                    </p:animScale>
                                    <p:animScale>
                                      <p:cBhvr>
                                        <p:cTn id="86" dur="83" decel="50000">
                                          <p:stCondLst>
                                            <p:cond delay="338"/>
                                          </p:stCondLst>
                                        </p:cTn>
                                        <p:tgtEl>
                                          <p:spTgt spid="13"/>
                                        </p:tgtEl>
                                      </p:cBhvr>
                                      <p:to x="100000" y="100000"/>
                                    </p:animScale>
                                    <p:animScale>
                                      <p:cBhvr>
                                        <p:cTn id="87" dur="13">
                                          <p:stCondLst>
                                            <p:cond delay="656"/>
                                          </p:stCondLst>
                                        </p:cTn>
                                        <p:tgtEl>
                                          <p:spTgt spid="13"/>
                                        </p:tgtEl>
                                      </p:cBhvr>
                                      <p:to x="100000" y="80000"/>
                                    </p:animScale>
                                    <p:animScale>
                                      <p:cBhvr>
                                        <p:cTn id="88" dur="83" decel="50000">
                                          <p:stCondLst>
                                            <p:cond delay="669"/>
                                          </p:stCondLst>
                                        </p:cTn>
                                        <p:tgtEl>
                                          <p:spTgt spid="13"/>
                                        </p:tgtEl>
                                      </p:cBhvr>
                                      <p:to x="100000" y="100000"/>
                                    </p:animScale>
                                    <p:animScale>
                                      <p:cBhvr>
                                        <p:cTn id="89" dur="13">
                                          <p:stCondLst>
                                            <p:cond delay="821"/>
                                          </p:stCondLst>
                                        </p:cTn>
                                        <p:tgtEl>
                                          <p:spTgt spid="13"/>
                                        </p:tgtEl>
                                      </p:cBhvr>
                                      <p:to x="100000" y="90000"/>
                                    </p:animScale>
                                    <p:animScale>
                                      <p:cBhvr>
                                        <p:cTn id="90" dur="83" decel="50000">
                                          <p:stCondLst>
                                            <p:cond delay="834"/>
                                          </p:stCondLst>
                                        </p:cTn>
                                        <p:tgtEl>
                                          <p:spTgt spid="13"/>
                                        </p:tgtEl>
                                      </p:cBhvr>
                                      <p:to x="100000" y="100000"/>
                                    </p:animScale>
                                    <p:animScale>
                                      <p:cBhvr>
                                        <p:cTn id="91" dur="13">
                                          <p:stCondLst>
                                            <p:cond delay="904"/>
                                          </p:stCondLst>
                                        </p:cTn>
                                        <p:tgtEl>
                                          <p:spTgt spid="13"/>
                                        </p:tgtEl>
                                      </p:cBhvr>
                                      <p:to x="100000" y="95000"/>
                                    </p:animScale>
                                    <p:animScale>
                                      <p:cBhvr>
                                        <p:cTn id="92" dur="83" decel="50000">
                                          <p:stCondLst>
                                            <p:cond delay="917"/>
                                          </p:stCondLst>
                                        </p:cTn>
                                        <p:tgtEl>
                                          <p:spTgt spid="13"/>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down)">
                                      <p:cBhvr>
                                        <p:cTn id="97" dur="290">
                                          <p:stCondLst>
                                            <p:cond delay="0"/>
                                          </p:stCondLst>
                                        </p:cTn>
                                        <p:tgtEl>
                                          <p:spTgt spid="14"/>
                                        </p:tgtEl>
                                      </p:cBhvr>
                                    </p:animEffect>
                                    <p:anim calcmode="lin" valueType="num">
                                      <p:cBhvr>
                                        <p:cTn id="98"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9"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0"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101"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102"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103" dur="13">
                                          <p:stCondLst>
                                            <p:cond delay="325"/>
                                          </p:stCondLst>
                                        </p:cTn>
                                        <p:tgtEl>
                                          <p:spTgt spid="14"/>
                                        </p:tgtEl>
                                      </p:cBhvr>
                                      <p:to x="100000" y="60000"/>
                                    </p:animScale>
                                    <p:animScale>
                                      <p:cBhvr>
                                        <p:cTn id="104" dur="83" decel="50000">
                                          <p:stCondLst>
                                            <p:cond delay="338"/>
                                          </p:stCondLst>
                                        </p:cTn>
                                        <p:tgtEl>
                                          <p:spTgt spid="14"/>
                                        </p:tgtEl>
                                      </p:cBhvr>
                                      <p:to x="100000" y="100000"/>
                                    </p:animScale>
                                    <p:animScale>
                                      <p:cBhvr>
                                        <p:cTn id="105" dur="13">
                                          <p:stCondLst>
                                            <p:cond delay="656"/>
                                          </p:stCondLst>
                                        </p:cTn>
                                        <p:tgtEl>
                                          <p:spTgt spid="14"/>
                                        </p:tgtEl>
                                      </p:cBhvr>
                                      <p:to x="100000" y="80000"/>
                                    </p:animScale>
                                    <p:animScale>
                                      <p:cBhvr>
                                        <p:cTn id="106" dur="83" decel="50000">
                                          <p:stCondLst>
                                            <p:cond delay="669"/>
                                          </p:stCondLst>
                                        </p:cTn>
                                        <p:tgtEl>
                                          <p:spTgt spid="14"/>
                                        </p:tgtEl>
                                      </p:cBhvr>
                                      <p:to x="100000" y="100000"/>
                                    </p:animScale>
                                    <p:animScale>
                                      <p:cBhvr>
                                        <p:cTn id="107" dur="13">
                                          <p:stCondLst>
                                            <p:cond delay="821"/>
                                          </p:stCondLst>
                                        </p:cTn>
                                        <p:tgtEl>
                                          <p:spTgt spid="14"/>
                                        </p:tgtEl>
                                      </p:cBhvr>
                                      <p:to x="100000" y="90000"/>
                                    </p:animScale>
                                    <p:animScale>
                                      <p:cBhvr>
                                        <p:cTn id="108" dur="83" decel="50000">
                                          <p:stCondLst>
                                            <p:cond delay="834"/>
                                          </p:stCondLst>
                                        </p:cTn>
                                        <p:tgtEl>
                                          <p:spTgt spid="14"/>
                                        </p:tgtEl>
                                      </p:cBhvr>
                                      <p:to x="100000" y="100000"/>
                                    </p:animScale>
                                    <p:animScale>
                                      <p:cBhvr>
                                        <p:cTn id="109" dur="13">
                                          <p:stCondLst>
                                            <p:cond delay="904"/>
                                          </p:stCondLst>
                                        </p:cTn>
                                        <p:tgtEl>
                                          <p:spTgt spid="14"/>
                                        </p:tgtEl>
                                      </p:cBhvr>
                                      <p:to x="100000" y="95000"/>
                                    </p:animScale>
                                    <p:animScale>
                                      <p:cBhvr>
                                        <p:cTn id="110" dur="83" decel="50000">
                                          <p:stCondLst>
                                            <p:cond delay="917"/>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0"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図 2">
            <a:extLst>
              <a:ext uri="{FF2B5EF4-FFF2-40B4-BE49-F238E27FC236}">
                <a16:creationId xmlns:a16="http://schemas.microsoft.com/office/drawing/2014/main" id="{62F5CBBE-88CB-494F-A55B-D868322315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52736"/>
            <a:ext cx="8751590" cy="575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extLst>
              <a:ext uri="{FF2B5EF4-FFF2-40B4-BE49-F238E27FC236}">
                <a16:creationId xmlns:a16="http://schemas.microsoft.com/office/drawing/2014/main" id="{B5162EBE-0891-4B64-A752-06D68329496C}"/>
              </a:ext>
            </a:extLst>
          </p:cNvPr>
          <p:cNvSpPr txBox="1">
            <a:spLocks noChangeArrowheads="1"/>
          </p:cNvSpPr>
          <p:nvPr/>
        </p:nvSpPr>
        <p:spPr bwMode="auto">
          <a:xfrm>
            <a:off x="89693" y="44624"/>
            <a:ext cx="896461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400" dirty="0">
                <a:latin typeface="HGP創英角ｺﾞｼｯｸUB" panose="020B0900000000000000" pitchFamily="50" charset="-128"/>
                <a:ea typeface="HGP創英角ｺﾞｼｯｸUB" panose="020B0900000000000000" pitchFamily="50" charset="-128"/>
              </a:rPr>
              <a:t>“医療崩壊”は病床不足地域に限定</a:t>
            </a:r>
          </a:p>
        </p:txBody>
      </p:sp>
      <p:sp>
        <p:nvSpPr>
          <p:cNvPr id="6" name="楕円 5">
            <a:extLst>
              <a:ext uri="{FF2B5EF4-FFF2-40B4-BE49-F238E27FC236}">
                <a16:creationId xmlns:a16="http://schemas.microsoft.com/office/drawing/2014/main" id="{1103FB16-5B0A-4119-8F2F-0CFEC4718E52}"/>
              </a:ext>
            </a:extLst>
          </p:cNvPr>
          <p:cNvSpPr/>
          <p:nvPr/>
        </p:nvSpPr>
        <p:spPr bwMode="auto">
          <a:xfrm>
            <a:off x="3491880" y="2255198"/>
            <a:ext cx="144016" cy="144016"/>
          </a:xfrm>
          <a:prstGeom prst="ellipse">
            <a:avLst/>
          </a:prstGeom>
          <a:solidFill>
            <a:srgbClr val="FF99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7" name="楕円 6">
            <a:extLst>
              <a:ext uri="{FF2B5EF4-FFF2-40B4-BE49-F238E27FC236}">
                <a16:creationId xmlns:a16="http://schemas.microsoft.com/office/drawing/2014/main" id="{08EAAB2C-8D79-4F67-A336-076A0ED9B953}"/>
              </a:ext>
            </a:extLst>
          </p:cNvPr>
          <p:cNvSpPr/>
          <p:nvPr/>
        </p:nvSpPr>
        <p:spPr bwMode="auto">
          <a:xfrm>
            <a:off x="3517047" y="1556792"/>
            <a:ext cx="144016" cy="144016"/>
          </a:xfrm>
          <a:prstGeom prst="ellipse">
            <a:avLst/>
          </a:prstGeom>
          <a:solidFill>
            <a:srgbClr val="FF99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9" name="楕円 8">
            <a:extLst>
              <a:ext uri="{FF2B5EF4-FFF2-40B4-BE49-F238E27FC236}">
                <a16:creationId xmlns:a16="http://schemas.microsoft.com/office/drawing/2014/main" id="{E035448D-2081-4020-A569-465695AED279}"/>
              </a:ext>
            </a:extLst>
          </p:cNvPr>
          <p:cNvSpPr/>
          <p:nvPr/>
        </p:nvSpPr>
        <p:spPr bwMode="auto">
          <a:xfrm>
            <a:off x="1984608" y="3356992"/>
            <a:ext cx="144016" cy="144016"/>
          </a:xfrm>
          <a:prstGeom prst="ellipse">
            <a:avLst/>
          </a:prstGeom>
          <a:solidFill>
            <a:srgbClr val="FF99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10" name="楕円 9">
            <a:extLst>
              <a:ext uri="{FF2B5EF4-FFF2-40B4-BE49-F238E27FC236}">
                <a16:creationId xmlns:a16="http://schemas.microsoft.com/office/drawing/2014/main" id="{D3375635-2781-4830-B8BE-F054475847CC}"/>
              </a:ext>
            </a:extLst>
          </p:cNvPr>
          <p:cNvSpPr/>
          <p:nvPr/>
        </p:nvSpPr>
        <p:spPr bwMode="auto">
          <a:xfrm>
            <a:off x="2987824" y="5254367"/>
            <a:ext cx="144016" cy="144016"/>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11" name="楕円 10">
            <a:extLst>
              <a:ext uri="{FF2B5EF4-FFF2-40B4-BE49-F238E27FC236}">
                <a16:creationId xmlns:a16="http://schemas.microsoft.com/office/drawing/2014/main" id="{4BB14A25-34EC-456F-A3A5-2104E04683C6}"/>
              </a:ext>
            </a:extLst>
          </p:cNvPr>
          <p:cNvSpPr/>
          <p:nvPr/>
        </p:nvSpPr>
        <p:spPr bwMode="auto">
          <a:xfrm>
            <a:off x="3949095" y="5301208"/>
            <a:ext cx="144016" cy="144016"/>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12" name="楕円 11">
            <a:extLst>
              <a:ext uri="{FF2B5EF4-FFF2-40B4-BE49-F238E27FC236}">
                <a16:creationId xmlns:a16="http://schemas.microsoft.com/office/drawing/2014/main" id="{D4F5B7B1-9646-47C3-A11C-76EAE6DDEA87}"/>
              </a:ext>
            </a:extLst>
          </p:cNvPr>
          <p:cNvSpPr/>
          <p:nvPr/>
        </p:nvSpPr>
        <p:spPr bwMode="auto">
          <a:xfrm>
            <a:off x="6821026" y="5579007"/>
            <a:ext cx="216000" cy="216000"/>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rgbClr val="CC0000"/>
              </a:solidFill>
              <a:effectLst/>
              <a:latin typeface="Arial" panose="020B0604020202020204" pitchFamily="34" charset="0"/>
              <a:ea typeface="HGP創英角ﾎﾟｯﾌﾟ体" panose="040B0A00000000000000" pitchFamily="50" charset="-128"/>
            </a:endParaRPr>
          </a:p>
        </p:txBody>
      </p:sp>
    </p:spTree>
    <p:extLst>
      <p:ext uri="{BB962C8B-B14F-4D97-AF65-F5344CB8AC3E}">
        <p14:creationId xmlns:p14="http://schemas.microsoft.com/office/powerpoint/2010/main" val="2062842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290">
                                          <p:stCondLst>
                                            <p:cond delay="0"/>
                                          </p:stCondLst>
                                        </p:cTn>
                                        <p:tgtEl>
                                          <p:spTgt spid="7"/>
                                        </p:tgtEl>
                                      </p:cBhvr>
                                    </p:animEffect>
                                    <p:anim calcmode="lin" valueType="num">
                                      <p:cBhvr>
                                        <p:cTn id="26"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31" dur="13">
                                          <p:stCondLst>
                                            <p:cond delay="325"/>
                                          </p:stCondLst>
                                        </p:cTn>
                                        <p:tgtEl>
                                          <p:spTgt spid="7"/>
                                        </p:tgtEl>
                                      </p:cBhvr>
                                      <p:to x="100000" y="60000"/>
                                    </p:animScale>
                                    <p:animScale>
                                      <p:cBhvr>
                                        <p:cTn id="32" dur="83" decel="50000">
                                          <p:stCondLst>
                                            <p:cond delay="338"/>
                                          </p:stCondLst>
                                        </p:cTn>
                                        <p:tgtEl>
                                          <p:spTgt spid="7"/>
                                        </p:tgtEl>
                                      </p:cBhvr>
                                      <p:to x="100000" y="100000"/>
                                    </p:animScale>
                                    <p:animScale>
                                      <p:cBhvr>
                                        <p:cTn id="33" dur="13">
                                          <p:stCondLst>
                                            <p:cond delay="656"/>
                                          </p:stCondLst>
                                        </p:cTn>
                                        <p:tgtEl>
                                          <p:spTgt spid="7"/>
                                        </p:tgtEl>
                                      </p:cBhvr>
                                      <p:to x="100000" y="80000"/>
                                    </p:animScale>
                                    <p:animScale>
                                      <p:cBhvr>
                                        <p:cTn id="34" dur="83" decel="50000">
                                          <p:stCondLst>
                                            <p:cond delay="669"/>
                                          </p:stCondLst>
                                        </p:cTn>
                                        <p:tgtEl>
                                          <p:spTgt spid="7"/>
                                        </p:tgtEl>
                                      </p:cBhvr>
                                      <p:to x="100000" y="100000"/>
                                    </p:animScale>
                                    <p:animScale>
                                      <p:cBhvr>
                                        <p:cTn id="35" dur="13">
                                          <p:stCondLst>
                                            <p:cond delay="821"/>
                                          </p:stCondLst>
                                        </p:cTn>
                                        <p:tgtEl>
                                          <p:spTgt spid="7"/>
                                        </p:tgtEl>
                                      </p:cBhvr>
                                      <p:to x="100000" y="90000"/>
                                    </p:animScale>
                                    <p:animScale>
                                      <p:cBhvr>
                                        <p:cTn id="36" dur="83" decel="50000">
                                          <p:stCondLst>
                                            <p:cond delay="834"/>
                                          </p:stCondLst>
                                        </p:cTn>
                                        <p:tgtEl>
                                          <p:spTgt spid="7"/>
                                        </p:tgtEl>
                                      </p:cBhvr>
                                      <p:to x="100000" y="100000"/>
                                    </p:animScale>
                                    <p:animScale>
                                      <p:cBhvr>
                                        <p:cTn id="37" dur="13">
                                          <p:stCondLst>
                                            <p:cond delay="904"/>
                                          </p:stCondLst>
                                        </p:cTn>
                                        <p:tgtEl>
                                          <p:spTgt spid="7"/>
                                        </p:tgtEl>
                                      </p:cBhvr>
                                      <p:to x="100000" y="95000"/>
                                    </p:animScale>
                                    <p:animScale>
                                      <p:cBhvr>
                                        <p:cTn id="38" dur="83" decel="50000">
                                          <p:stCondLst>
                                            <p:cond delay="917"/>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290">
                                          <p:stCondLst>
                                            <p:cond delay="0"/>
                                          </p:stCondLst>
                                        </p:cTn>
                                        <p:tgtEl>
                                          <p:spTgt spid="9"/>
                                        </p:tgtEl>
                                      </p:cBhvr>
                                    </p:animEffect>
                                    <p:anim calcmode="lin" valueType="num">
                                      <p:cBhvr>
                                        <p:cTn id="44"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49" dur="13">
                                          <p:stCondLst>
                                            <p:cond delay="325"/>
                                          </p:stCondLst>
                                        </p:cTn>
                                        <p:tgtEl>
                                          <p:spTgt spid="9"/>
                                        </p:tgtEl>
                                      </p:cBhvr>
                                      <p:to x="100000" y="60000"/>
                                    </p:animScale>
                                    <p:animScale>
                                      <p:cBhvr>
                                        <p:cTn id="50" dur="83" decel="50000">
                                          <p:stCondLst>
                                            <p:cond delay="338"/>
                                          </p:stCondLst>
                                        </p:cTn>
                                        <p:tgtEl>
                                          <p:spTgt spid="9"/>
                                        </p:tgtEl>
                                      </p:cBhvr>
                                      <p:to x="100000" y="100000"/>
                                    </p:animScale>
                                    <p:animScale>
                                      <p:cBhvr>
                                        <p:cTn id="51" dur="13">
                                          <p:stCondLst>
                                            <p:cond delay="656"/>
                                          </p:stCondLst>
                                        </p:cTn>
                                        <p:tgtEl>
                                          <p:spTgt spid="9"/>
                                        </p:tgtEl>
                                      </p:cBhvr>
                                      <p:to x="100000" y="80000"/>
                                    </p:animScale>
                                    <p:animScale>
                                      <p:cBhvr>
                                        <p:cTn id="52" dur="83" decel="50000">
                                          <p:stCondLst>
                                            <p:cond delay="669"/>
                                          </p:stCondLst>
                                        </p:cTn>
                                        <p:tgtEl>
                                          <p:spTgt spid="9"/>
                                        </p:tgtEl>
                                      </p:cBhvr>
                                      <p:to x="100000" y="100000"/>
                                    </p:animScale>
                                    <p:animScale>
                                      <p:cBhvr>
                                        <p:cTn id="53" dur="13">
                                          <p:stCondLst>
                                            <p:cond delay="821"/>
                                          </p:stCondLst>
                                        </p:cTn>
                                        <p:tgtEl>
                                          <p:spTgt spid="9"/>
                                        </p:tgtEl>
                                      </p:cBhvr>
                                      <p:to x="100000" y="90000"/>
                                    </p:animScale>
                                    <p:animScale>
                                      <p:cBhvr>
                                        <p:cTn id="54" dur="83" decel="50000">
                                          <p:stCondLst>
                                            <p:cond delay="834"/>
                                          </p:stCondLst>
                                        </p:cTn>
                                        <p:tgtEl>
                                          <p:spTgt spid="9"/>
                                        </p:tgtEl>
                                      </p:cBhvr>
                                      <p:to x="100000" y="100000"/>
                                    </p:animScale>
                                    <p:animScale>
                                      <p:cBhvr>
                                        <p:cTn id="55" dur="13">
                                          <p:stCondLst>
                                            <p:cond delay="904"/>
                                          </p:stCondLst>
                                        </p:cTn>
                                        <p:tgtEl>
                                          <p:spTgt spid="9"/>
                                        </p:tgtEl>
                                      </p:cBhvr>
                                      <p:to x="100000" y="95000"/>
                                    </p:animScale>
                                    <p:animScale>
                                      <p:cBhvr>
                                        <p:cTn id="56" dur="83" decel="50000">
                                          <p:stCondLst>
                                            <p:cond delay="917"/>
                                          </p:stCondLst>
                                        </p:cTn>
                                        <p:tgtEl>
                                          <p:spTgt spid="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290">
                                          <p:stCondLst>
                                            <p:cond delay="0"/>
                                          </p:stCondLst>
                                        </p:cTn>
                                        <p:tgtEl>
                                          <p:spTgt spid="10"/>
                                        </p:tgtEl>
                                      </p:cBhvr>
                                    </p:animEffect>
                                    <p:anim calcmode="lin" valueType="num">
                                      <p:cBhvr>
                                        <p:cTn id="62"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67" dur="13">
                                          <p:stCondLst>
                                            <p:cond delay="325"/>
                                          </p:stCondLst>
                                        </p:cTn>
                                        <p:tgtEl>
                                          <p:spTgt spid="10"/>
                                        </p:tgtEl>
                                      </p:cBhvr>
                                      <p:to x="100000" y="60000"/>
                                    </p:animScale>
                                    <p:animScale>
                                      <p:cBhvr>
                                        <p:cTn id="68" dur="83" decel="50000">
                                          <p:stCondLst>
                                            <p:cond delay="338"/>
                                          </p:stCondLst>
                                        </p:cTn>
                                        <p:tgtEl>
                                          <p:spTgt spid="10"/>
                                        </p:tgtEl>
                                      </p:cBhvr>
                                      <p:to x="100000" y="100000"/>
                                    </p:animScale>
                                    <p:animScale>
                                      <p:cBhvr>
                                        <p:cTn id="69" dur="13">
                                          <p:stCondLst>
                                            <p:cond delay="656"/>
                                          </p:stCondLst>
                                        </p:cTn>
                                        <p:tgtEl>
                                          <p:spTgt spid="10"/>
                                        </p:tgtEl>
                                      </p:cBhvr>
                                      <p:to x="100000" y="80000"/>
                                    </p:animScale>
                                    <p:animScale>
                                      <p:cBhvr>
                                        <p:cTn id="70" dur="83" decel="50000">
                                          <p:stCondLst>
                                            <p:cond delay="669"/>
                                          </p:stCondLst>
                                        </p:cTn>
                                        <p:tgtEl>
                                          <p:spTgt spid="10"/>
                                        </p:tgtEl>
                                      </p:cBhvr>
                                      <p:to x="100000" y="100000"/>
                                    </p:animScale>
                                    <p:animScale>
                                      <p:cBhvr>
                                        <p:cTn id="71" dur="13">
                                          <p:stCondLst>
                                            <p:cond delay="821"/>
                                          </p:stCondLst>
                                        </p:cTn>
                                        <p:tgtEl>
                                          <p:spTgt spid="10"/>
                                        </p:tgtEl>
                                      </p:cBhvr>
                                      <p:to x="100000" y="90000"/>
                                    </p:animScale>
                                    <p:animScale>
                                      <p:cBhvr>
                                        <p:cTn id="72" dur="83" decel="50000">
                                          <p:stCondLst>
                                            <p:cond delay="834"/>
                                          </p:stCondLst>
                                        </p:cTn>
                                        <p:tgtEl>
                                          <p:spTgt spid="10"/>
                                        </p:tgtEl>
                                      </p:cBhvr>
                                      <p:to x="100000" y="100000"/>
                                    </p:animScale>
                                    <p:animScale>
                                      <p:cBhvr>
                                        <p:cTn id="73" dur="13">
                                          <p:stCondLst>
                                            <p:cond delay="904"/>
                                          </p:stCondLst>
                                        </p:cTn>
                                        <p:tgtEl>
                                          <p:spTgt spid="10"/>
                                        </p:tgtEl>
                                      </p:cBhvr>
                                      <p:to x="100000" y="95000"/>
                                    </p:animScale>
                                    <p:animScale>
                                      <p:cBhvr>
                                        <p:cTn id="74" dur="83" decel="50000">
                                          <p:stCondLst>
                                            <p:cond delay="917"/>
                                          </p:stCondLst>
                                        </p:cTn>
                                        <p:tgtEl>
                                          <p:spTgt spid="1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down)">
                                      <p:cBhvr>
                                        <p:cTn id="79" dur="290">
                                          <p:stCondLst>
                                            <p:cond delay="0"/>
                                          </p:stCondLst>
                                        </p:cTn>
                                        <p:tgtEl>
                                          <p:spTgt spid="11"/>
                                        </p:tgtEl>
                                      </p:cBhvr>
                                    </p:animEffect>
                                    <p:anim calcmode="lin" valueType="num">
                                      <p:cBhvr>
                                        <p:cTn id="80"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1"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2"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83"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84"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85" dur="13">
                                          <p:stCondLst>
                                            <p:cond delay="325"/>
                                          </p:stCondLst>
                                        </p:cTn>
                                        <p:tgtEl>
                                          <p:spTgt spid="11"/>
                                        </p:tgtEl>
                                      </p:cBhvr>
                                      <p:to x="100000" y="60000"/>
                                    </p:animScale>
                                    <p:animScale>
                                      <p:cBhvr>
                                        <p:cTn id="86" dur="83" decel="50000">
                                          <p:stCondLst>
                                            <p:cond delay="338"/>
                                          </p:stCondLst>
                                        </p:cTn>
                                        <p:tgtEl>
                                          <p:spTgt spid="11"/>
                                        </p:tgtEl>
                                      </p:cBhvr>
                                      <p:to x="100000" y="100000"/>
                                    </p:animScale>
                                    <p:animScale>
                                      <p:cBhvr>
                                        <p:cTn id="87" dur="13">
                                          <p:stCondLst>
                                            <p:cond delay="656"/>
                                          </p:stCondLst>
                                        </p:cTn>
                                        <p:tgtEl>
                                          <p:spTgt spid="11"/>
                                        </p:tgtEl>
                                      </p:cBhvr>
                                      <p:to x="100000" y="80000"/>
                                    </p:animScale>
                                    <p:animScale>
                                      <p:cBhvr>
                                        <p:cTn id="88" dur="83" decel="50000">
                                          <p:stCondLst>
                                            <p:cond delay="669"/>
                                          </p:stCondLst>
                                        </p:cTn>
                                        <p:tgtEl>
                                          <p:spTgt spid="11"/>
                                        </p:tgtEl>
                                      </p:cBhvr>
                                      <p:to x="100000" y="100000"/>
                                    </p:animScale>
                                    <p:animScale>
                                      <p:cBhvr>
                                        <p:cTn id="89" dur="13">
                                          <p:stCondLst>
                                            <p:cond delay="821"/>
                                          </p:stCondLst>
                                        </p:cTn>
                                        <p:tgtEl>
                                          <p:spTgt spid="11"/>
                                        </p:tgtEl>
                                      </p:cBhvr>
                                      <p:to x="100000" y="90000"/>
                                    </p:animScale>
                                    <p:animScale>
                                      <p:cBhvr>
                                        <p:cTn id="90" dur="83" decel="50000">
                                          <p:stCondLst>
                                            <p:cond delay="834"/>
                                          </p:stCondLst>
                                        </p:cTn>
                                        <p:tgtEl>
                                          <p:spTgt spid="11"/>
                                        </p:tgtEl>
                                      </p:cBhvr>
                                      <p:to x="100000" y="100000"/>
                                    </p:animScale>
                                    <p:animScale>
                                      <p:cBhvr>
                                        <p:cTn id="91" dur="13">
                                          <p:stCondLst>
                                            <p:cond delay="904"/>
                                          </p:stCondLst>
                                        </p:cTn>
                                        <p:tgtEl>
                                          <p:spTgt spid="11"/>
                                        </p:tgtEl>
                                      </p:cBhvr>
                                      <p:to x="100000" y="95000"/>
                                    </p:animScale>
                                    <p:animScale>
                                      <p:cBhvr>
                                        <p:cTn id="92" dur="83" decel="50000">
                                          <p:stCondLst>
                                            <p:cond delay="917"/>
                                          </p:stCondLst>
                                        </p:cTn>
                                        <p:tgtEl>
                                          <p:spTgt spid="11"/>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290">
                                          <p:stCondLst>
                                            <p:cond delay="0"/>
                                          </p:stCondLst>
                                        </p:cTn>
                                        <p:tgtEl>
                                          <p:spTgt spid="12"/>
                                        </p:tgtEl>
                                      </p:cBhvr>
                                    </p:animEffect>
                                    <p:anim calcmode="lin" valueType="num">
                                      <p:cBhvr>
                                        <p:cTn id="9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0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0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03" dur="13">
                                          <p:stCondLst>
                                            <p:cond delay="325"/>
                                          </p:stCondLst>
                                        </p:cTn>
                                        <p:tgtEl>
                                          <p:spTgt spid="12"/>
                                        </p:tgtEl>
                                      </p:cBhvr>
                                      <p:to x="100000" y="60000"/>
                                    </p:animScale>
                                    <p:animScale>
                                      <p:cBhvr>
                                        <p:cTn id="104" dur="83" decel="50000">
                                          <p:stCondLst>
                                            <p:cond delay="338"/>
                                          </p:stCondLst>
                                        </p:cTn>
                                        <p:tgtEl>
                                          <p:spTgt spid="12"/>
                                        </p:tgtEl>
                                      </p:cBhvr>
                                      <p:to x="100000" y="100000"/>
                                    </p:animScale>
                                    <p:animScale>
                                      <p:cBhvr>
                                        <p:cTn id="105" dur="13">
                                          <p:stCondLst>
                                            <p:cond delay="656"/>
                                          </p:stCondLst>
                                        </p:cTn>
                                        <p:tgtEl>
                                          <p:spTgt spid="12"/>
                                        </p:tgtEl>
                                      </p:cBhvr>
                                      <p:to x="100000" y="80000"/>
                                    </p:animScale>
                                    <p:animScale>
                                      <p:cBhvr>
                                        <p:cTn id="106" dur="83" decel="50000">
                                          <p:stCondLst>
                                            <p:cond delay="669"/>
                                          </p:stCondLst>
                                        </p:cTn>
                                        <p:tgtEl>
                                          <p:spTgt spid="12"/>
                                        </p:tgtEl>
                                      </p:cBhvr>
                                      <p:to x="100000" y="100000"/>
                                    </p:animScale>
                                    <p:animScale>
                                      <p:cBhvr>
                                        <p:cTn id="107" dur="13">
                                          <p:stCondLst>
                                            <p:cond delay="821"/>
                                          </p:stCondLst>
                                        </p:cTn>
                                        <p:tgtEl>
                                          <p:spTgt spid="12"/>
                                        </p:tgtEl>
                                      </p:cBhvr>
                                      <p:to x="100000" y="90000"/>
                                    </p:animScale>
                                    <p:animScale>
                                      <p:cBhvr>
                                        <p:cTn id="108" dur="83" decel="50000">
                                          <p:stCondLst>
                                            <p:cond delay="834"/>
                                          </p:stCondLst>
                                        </p:cTn>
                                        <p:tgtEl>
                                          <p:spTgt spid="12"/>
                                        </p:tgtEl>
                                      </p:cBhvr>
                                      <p:to x="100000" y="100000"/>
                                    </p:animScale>
                                    <p:animScale>
                                      <p:cBhvr>
                                        <p:cTn id="109" dur="13">
                                          <p:stCondLst>
                                            <p:cond delay="904"/>
                                          </p:stCondLst>
                                        </p:cTn>
                                        <p:tgtEl>
                                          <p:spTgt spid="12"/>
                                        </p:tgtEl>
                                      </p:cBhvr>
                                      <p:to x="100000" y="95000"/>
                                    </p:animScale>
                                    <p:animScale>
                                      <p:cBhvr>
                                        <p:cTn id="110" dur="83" decel="50000">
                                          <p:stCondLst>
                                            <p:cond delay="917"/>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rgbClr val="CC0000"/>
            </a:solidFill>
            <a:effectLst/>
            <a:latin typeface="Arial" panose="020B0604020202020204" pitchFamily="34" charset="0"/>
            <a:ea typeface="HGP創英角ﾎﾟｯﾌﾟ体" panose="040B0A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rgbClr val="CC0000"/>
            </a:solidFill>
            <a:effectLst/>
            <a:latin typeface="Arial" panose="020B0604020202020204" pitchFamily="34" charset="0"/>
            <a:ea typeface="HGP創英角ﾎﾟｯﾌﾟ体" panose="040B0A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3891</Words>
  <Application>Microsoft Office PowerPoint</Application>
  <PresentationFormat>画面に合わせる (4:3)</PresentationFormat>
  <Paragraphs>1016</Paragraphs>
  <Slides>30</Slides>
  <Notes>30</Notes>
  <HiddenSlides>10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30</vt:i4>
      </vt:variant>
    </vt:vector>
  </HeadingPairs>
  <TitlesOfParts>
    <vt:vector size="43" baseType="lpstr">
      <vt:lpstr>GillSans</vt:lpstr>
      <vt:lpstr>HGP創英角ｺﾞｼｯｸUB</vt:lpstr>
      <vt:lpstr>HGP創英角ﾎﾟｯﾌﾟ体</vt:lpstr>
      <vt:lpstr>HG丸ｺﾞｼｯｸM-PRO</vt:lpstr>
      <vt:lpstr>HG創英角ｺﾞｼｯｸUB</vt:lpstr>
      <vt:lpstr>HG創英角ﾎﾟｯﾌﾟ体</vt:lpstr>
      <vt:lpstr>ＭＳ Ｐゴシック</vt:lpstr>
      <vt:lpstr>ＭＳ Ｐ明朝</vt:lpstr>
      <vt:lpstr>UD デジタル 教科書体 NK-B</vt:lpstr>
      <vt:lpstr>游ゴシック</vt:lpstr>
      <vt:lpstr>Arial</vt:lpstr>
      <vt:lpstr>Times New Roman</vt:lpstr>
      <vt:lpstr>標準デザイン</vt:lpstr>
      <vt:lpstr>移住の戦国時代に輝く 富山県に向けて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移住の戦国時代に輝く 富山県に向けて</dc:title>
  <dc:creator>松原　俊之</dc:creator>
  <cp:lastModifiedBy>企画調整室　所属ID</cp:lastModifiedBy>
  <cp:revision>2</cp:revision>
  <cp:lastPrinted>2021-02-21T23:51:13Z</cp:lastPrinted>
  <dcterms:modified xsi:type="dcterms:W3CDTF">2021-02-22T07:27:47Z</dcterms:modified>
</cp:coreProperties>
</file>