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 id="2147483674" r:id="rId2"/>
  </p:sldMasterIdLst>
  <p:notesMasterIdLst>
    <p:notesMasterId r:id="rId4"/>
  </p:notesMasterIdLst>
  <p:sldIdLst>
    <p:sldId id="284" r:id="rId3"/>
  </p:sldIdLst>
  <p:sldSz cx="12192000" cy="6858000"/>
  <p:notesSz cx="6807200" cy="9939338"/>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66FF"/>
    <a:srgbClr val="FF3399"/>
    <a:srgbClr val="E6BB04"/>
    <a:srgbClr val="EEC104"/>
    <a:srgbClr val="FCDC4A"/>
    <a:srgbClr val="12A6BA"/>
    <a:srgbClr val="13B5CB"/>
    <a:srgbClr val="EAB200"/>
    <a:srgbClr val="FFD653"/>
    <a:srgbClr val="16CF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4B8904-810D-4D16-93B6-11510BD8D0CD}" v="2" dt="2024-02-02T11:34:19.898"/>
    <p1510:client id="{C9763E3A-312A-441A-BFD8-F1440BB42A5E}" v="140" dt="2024-02-02T00:01:26.984"/>
    <p1510:client id="{CA15C513-153C-4BE4-BD1A-5FB6FB356CB8}" v="2" dt="2024-02-02T05:25:50.766"/>
    <p1510:client id="{F82C42CD-D402-43AC-975E-242690405BAB}" v="94" dt="2024-02-01T23:43:57.588"/>
  </p1510:revLst>
</p1510:revInfo>
</file>

<file path=ppt/tableStyles.xml><?xml version="1.0" encoding="utf-8"?>
<a:tblStyleLst xmlns:a="http://schemas.openxmlformats.org/drawingml/2006/main" def="{5C22544A-7EE6-4342-B048-85BDC9FD1C3A}">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799" autoAdjust="0"/>
    <p:restoredTop sz="94824" autoAdjust="0"/>
  </p:normalViewPr>
  <p:slideViewPr>
    <p:cSldViewPr snapToGrid="0">
      <p:cViewPr varScale="1">
        <p:scale>
          <a:sx n="114" d="100"/>
          <a:sy n="114" d="100"/>
        </p:scale>
        <p:origin x="1002" y="96"/>
      </p:cViewPr>
      <p:guideLst/>
    </p:cSldViewPr>
  </p:slideViewPr>
  <p:notesTextViewPr>
    <p:cViewPr>
      <p:scale>
        <a:sx n="3" d="2"/>
        <a:sy n="3" d="2"/>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8693"/>
          </a:xfrm>
          <a:prstGeom prst="rect">
            <a:avLst/>
          </a:prstGeom>
        </p:spPr>
        <p:txBody>
          <a:bodyPr vert="horz" lIns="92236" tIns="46118" rIns="92236" bIns="4611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2236" tIns="46118" rIns="92236" bIns="46118" rtlCol="0"/>
          <a:lstStyle>
            <a:lvl1pPr algn="r">
              <a:defRPr sz="1200"/>
            </a:lvl1pPr>
          </a:lstStyle>
          <a:p>
            <a:fld id="{627884F7-0A83-42BF-8E39-77F08C7AF130}" type="datetimeFigureOut">
              <a:rPr kumimoji="1" lang="ja-JP" altLang="en-US" smtClean="0"/>
              <a:t>2025/1/15</a:t>
            </a:fld>
            <a:endParaRPr kumimoji="1" lang="ja-JP" altLang="en-US"/>
          </a:p>
        </p:txBody>
      </p:sp>
      <p:sp>
        <p:nvSpPr>
          <p:cNvPr id="4" name="スライド イメージ プレースホルダー 3"/>
          <p:cNvSpPr>
            <a:spLocks noGrp="1" noRot="1" noChangeAspect="1"/>
          </p:cNvSpPr>
          <p:nvPr>
            <p:ph type="sldImg" idx="2"/>
          </p:nvPr>
        </p:nvSpPr>
        <p:spPr>
          <a:xfrm>
            <a:off x="423863" y="1243013"/>
            <a:ext cx="5959475"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5"/>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7" cy="498692"/>
          </a:xfrm>
          <a:prstGeom prst="rect">
            <a:avLst/>
          </a:prstGeom>
        </p:spPr>
        <p:txBody>
          <a:bodyPr vert="horz" lIns="92236" tIns="46118" rIns="92236" bIns="4611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2236" tIns="46118" rIns="92236" bIns="46118" rtlCol="0" anchor="b"/>
          <a:lstStyle>
            <a:lvl1pPr algn="r">
              <a:defRPr sz="1200"/>
            </a:lvl1pPr>
          </a:lstStyle>
          <a:p>
            <a:fld id="{623622CF-3B51-4DF0-B21F-29C8D74CB7A6}" type="slidenum">
              <a:rPr kumimoji="1" lang="ja-JP" altLang="en-US" smtClean="0"/>
              <a:t>‹#›</a:t>
            </a:fld>
            <a:endParaRPr kumimoji="1" lang="ja-JP" altLang="en-US"/>
          </a:p>
        </p:txBody>
      </p:sp>
    </p:spTree>
    <p:extLst>
      <p:ext uri="{BB962C8B-B14F-4D97-AF65-F5344CB8AC3E}">
        <p14:creationId xmlns:p14="http://schemas.microsoft.com/office/powerpoint/2010/main" val="56777273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23622CF-3B51-4DF0-B21F-29C8D74CB7A6}" type="slidenum">
              <a:rPr kumimoji="1" lang="ja-JP" altLang="en-US" smtClean="0"/>
              <a:t>1</a:t>
            </a:fld>
            <a:endParaRPr kumimoji="1" lang="ja-JP" altLang="en-US"/>
          </a:p>
        </p:txBody>
      </p:sp>
    </p:spTree>
    <p:extLst>
      <p:ext uri="{BB962C8B-B14F-4D97-AF65-F5344CB8AC3E}">
        <p14:creationId xmlns:p14="http://schemas.microsoft.com/office/powerpoint/2010/main" val="11935471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テキスト プレースホルダー 9"/>
          <p:cNvSpPr>
            <a:spLocks noGrp="1"/>
          </p:cNvSpPr>
          <p:nvPr>
            <p:ph type="body" sz="quarter" idx="13" hasCustomPrompt="1"/>
          </p:nvPr>
        </p:nvSpPr>
        <p:spPr>
          <a:xfrm>
            <a:off x="431372" y="173104"/>
            <a:ext cx="7776633" cy="480997"/>
          </a:xfrm>
          <a:prstGeom prst="rect">
            <a:avLst/>
          </a:prstGeom>
        </p:spPr>
        <p:txBody>
          <a:bodyPr anchor="ctr"/>
          <a:lstStyle>
            <a:lvl1pPr marL="0" indent="0">
              <a:buNone/>
              <a:defRPr sz="2667">
                <a:latin typeface="メイリオ" panose="020B0604030504040204" pitchFamily="50" charset="-128"/>
                <a:ea typeface="メイリオ" panose="020B0604030504040204" pitchFamily="50" charset="-128"/>
                <a:cs typeface="メイリオ" panose="020B0604030504040204" pitchFamily="50" charset="-128"/>
              </a:defRPr>
            </a:lvl1pPr>
            <a:lvl5pPr>
              <a:defRPr/>
            </a:lvl5pPr>
          </a:lstStyle>
          <a:p>
            <a:pPr lvl="0"/>
            <a:r>
              <a:rPr kumimoji="1" lang="ja-JP" altLang="en-US"/>
              <a:t>テキストを入力</a:t>
            </a:r>
          </a:p>
        </p:txBody>
      </p:sp>
    </p:spTree>
    <p:extLst>
      <p:ext uri="{BB962C8B-B14F-4D97-AF65-F5344CB8AC3E}">
        <p14:creationId xmlns:p14="http://schemas.microsoft.com/office/powerpoint/2010/main" val="3448998192"/>
      </p:ext>
    </p:extLst>
  </p:cSld>
  <p:clrMapOvr>
    <a:masterClrMapping/>
  </p:clrMapOvr>
  <p:hf hdr="0" dt="0"/>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EBB927-B95F-F17B-73C5-5E5B396BE160}"/>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D8C40DC-606C-9A55-770E-2B5E4B1CAF2E}"/>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Tree>
    <p:extLst>
      <p:ext uri="{BB962C8B-B14F-4D97-AF65-F5344CB8AC3E}">
        <p14:creationId xmlns:p14="http://schemas.microsoft.com/office/powerpoint/2010/main" val="1289918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cxnSp>
        <p:nvCxnSpPr>
          <p:cNvPr id="5" name="直線コネクタ 4">
            <a:extLst>
              <a:ext uri="{FF2B5EF4-FFF2-40B4-BE49-F238E27FC236}">
                <a16:creationId xmlns:a16="http://schemas.microsoft.com/office/drawing/2014/main" id="{89FECDAF-084F-4F4C-BA59-92E0A53BDEE1}"/>
              </a:ext>
            </a:extLst>
          </p:cNvPr>
          <p:cNvCxnSpPr/>
          <p:nvPr userDrawn="1"/>
        </p:nvCxnSpPr>
        <p:spPr>
          <a:xfrm>
            <a:off x="408000" y="808923"/>
            <a:ext cx="11376000" cy="1588"/>
          </a:xfrm>
          <a:prstGeom prst="line">
            <a:avLst/>
          </a:prstGeom>
          <a:ln w="3175">
            <a:solidFill>
              <a:srgbClr val="12B3C7"/>
            </a:solidFill>
          </a:ln>
          <a:effectLst/>
        </p:spPr>
        <p:style>
          <a:lnRef idx="2">
            <a:schemeClr val="accent1"/>
          </a:lnRef>
          <a:fillRef idx="0">
            <a:schemeClr val="accent1"/>
          </a:fillRef>
          <a:effectRef idx="1">
            <a:schemeClr val="accent1"/>
          </a:effectRef>
          <a:fontRef idx="minor">
            <a:schemeClr val="tx1"/>
          </a:fontRef>
        </p:style>
      </p:cxnSp>
      <p:sp>
        <p:nvSpPr>
          <p:cNvPr id="6" name="タイトル 1">
            <a:extLst>
              <a:ext uri="{FF2B5EF4-FFF2-40B4-BE49-F238E27FC236}">
                <a16:creationId xmlns:a16="http://schemas.microsoft.com/office/drawing/2014/main" id="{CA546902-12EC-462D-BC34-5C396DC9CD0F}"/>
              </a:ext>
            </a:extLst>
          </p:cNvPr>
          <p:cNvSpPr>
            <a:spLocks noGrp="1"/>
          </p:cNvSpPr>
          <p:nvPr>
            <p:ph type="title" hasCustomPrompt="1"/>
          </p:nvPr>
        </p:nvSpPr>
        <p:spPr>
          <a:xfrm>
            <a:off x="621792" y="164638"/>
            <a:ext cx="10972800" cy="488948"/>
          </a:xfrm>
          <a:prstGeom prst="rect">
            <a:avLst/>
          </a:prstGeom>
        </p:spPr>
        <p:txBody>
          <a:bodyPr>
            <a:noAutofit/>
          </a:bodyPr>
          <a:lstStyle>
            <a:lvl1pPr algn="l">
              <a:defRPr sz="2400"/>
            </a:lvl1pPr>
          </a:lstStyle>
          <a:p>
            <a:r>
              <a:rPr kumimoji="1" lang="ja-JP" altLang="en-US"/>
              <a:t>テキストの入力</a:t>
            </a:r>
          </a:p>
        </p:txBody>
      </p:sp>
      <p:sp>
        <p:nvSpPr>
          <p:cNvPr id="7" name="コンテンツ プレースホルダー 2">
            <a:extLst>
              <a:ext uri="{FF2B5EF4-FFF2-40B4-BE49-F238E27FC236}">
                <a16:creationId xmlns:a16="http://schemas.microsoft.com/office/drawing/2014/main" id="{D0BDEDBB-98C1-4F5C-8627-DFCC4D21DEFF}"/>
              </a:ext>
            </a:extLst>
          </p:cNvPr>
          <p:cNvSpPr>
            <a:spLocks noGrp="1"/>
          </p:cNvSpPr>
          <p:nvPr>
            <p:ph idx="1"/>
          </p:nvPr>
        </p:nvSpPr>
        <p:spPr>
          <a:xfrm>
            <a:off x="609600" y="1033501"/>
            <a:ext cx="10972800" cy="5367063"/>
          </a:xfrm>
          <a:prstGeom prst="rect">
            <a:avLst/>
          </a:prstGeom>
        </p:spPr>
        <p:txBody>
          <a:bodyPr>
            <a:normAutofit/>
          </a:bodyPr>
          <a:lstStyle>
            <a:lvl1pPr>
              <a:defRPr sz="3200"/>
            </a:lvl1pPr>
            <a:lvl2pPr>
              <a:defRPr sz="2667"/>
            </a:lvl2pPr>
            <a:lvl3pPr>
              <a:defRPr sz="2400"/>
            </a:lvl3pPr>
            <a:lvl4pPr>
              <a:defRPr sz="2133"/>
            </a:lvl4pPr>
            <a:lvl5pPr>
              <a:defRPr sz="2133"/>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スライド番号プレースホルダ 3"/>
          <p:cNvSpPr txBox="1">
            <a:spLocks/>
          </p:cNvSpPr>
          <p:nvPr userDrawn="1"/>
        </p:nvSpPr>
        <p:spPr>
          <a:xfrm>
            <a:off x="10452000" y="6492875"/>
            <a:ext cx="1692672" cy="369888"/>
          </a:xfrm>
          <a:prstGeom prst="rect">
            <a:avLst/>
          </a:prstGeom>
        </p:spPr>
        <p:txBody>
          <a:bodyPr/>
          <a:lstStyle>
            <a:defPPr>
              <a:defRPr lang="ja-JP"/>
            </a:defPPr>
            <a:lvl1pPr algn="r">
              <a:defRPr sz="1100">
                <a:latin typeface="+mn-ea"/>
              </a:defRPr>
            </a:lvl1pPr>
          </a:lstStyle>
          <a:p>
            <a:fld id="{99AD903E-2787-9244-93D6-61CE01669DE3}" type="slidenum">
              <a:rPr lang="ja-JP" altLang="en-US" sz="1467" smtClean="0">
                <a:solidFill>
                  <a:srgbClr val="000000"/>
                </a:solidFill>
              </a:rPr>
              <a:pPr/>
              <a:t>‹#›</a:t>
            </a:fld>
            <a:endParaRPr lang="ja-JP" altLang="en-US" sz="1467">
              <a:solidFill>
                <a:srgbClr val="000000"/>
              </a:solidFill>
            </a:endParaRPr>
          </a:p>
        </p:txBody>
      </p:sp>
      <p:sp>
        <p:nvSpPr>
          <p:cNvPr id="9" name="正方形/長方形 8"/>
          <p:cNvSpPr/>
          <p:nvPr userDrawn="1"/>
        </p:nvSpPr>
        <p:spPr>
          <a:xfrm>
            <a:off x="11568608" y="6611243"/>
            <a:ext cx="144000" cy="14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2400">
              <a:solidFill>
                <a:srgbClr val="FFFFFF"/>
              </a:solidFill>
            </a:endParaRPr>
          </a:p>
        </p:txBody>
      </p:sp>
    </p:spTree>
    <p:extLst>
      <p:ext uri="{BB962C8B-B14F-4D97-AF65-F5344CB8AC3E}">
        <p14:creationId xmlns:p14="http://schemas.microsoft.com/office/powerpoint/2010/main" val="688466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とコンテンツ">
    <p:spTree>
      <p:nvGrpSpPr>
        <p:cNvPr id="1" name=""/>
        <p:cNvGrpSpPr/>
        <p:nvPr/>
      </p:nvGrpSpPr>
      <p:grpSpPr>
        <a:xfrm>
          <a:off x="0" y="0"/>
          <a:ext cx="0" cy="0"/>
          <a:chOff x="0" y="0"/>
          <a:chExt cx="0" cy="0"/>
        </a:xfrm>
      </p:grpSpPr>
      <p:pic>
        <p:nvPicPr>
          <p:cNvPr id="10" name="図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05601" y="810511"/>
            <a:ext cx="10284617" cy="5682365"/>
          </a:xfrm>
          <a:prstGeom prst="rect">
            <a:avLst/>
          </a:prstGeom>
        </p:spPr>
      </p:pic>
      <p:sp>
        <p:nvSpPr>
          <p:cNvPr id="13" name="正方形/長方形 12"/>
          <p:cNvSpPr/>
          <p:nvPr userDrawn="1"/>
        </p:nvSpPr>
        <p:spPr>
          <a:xfrm>
            <a:off x="1536000" y="808924"/>
            <a:ext cx="5441499" cy="5683953"/>
          </a:xfrm>
          <a:prstGeom prst="rect">
            <a:avLst/>
          </a:prstGeom>
          <a:gradFill>
            <a:gsLst>
              <a:gs pos="72000">
                <a:schemeClr val="bg1"/>
              </a:gs>
              <a:gs pos="91000">
                <a:schemeClr val="bg1">
                  <a:alpha val="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400"/>
          </a:p>
        </p:txBody>
      </p:sp>
      <p:cxnSp>
        <p:nvCxnSpPr>
          <p:cNvPr id="5" name="直線コネクタ 4">
            <a:extLst>
              <a:ext uri="{FF2B5EF4-FFF2-40B4-BE49-F238E27FC236}">
                <a16:creationId xmlns:a16="http://schemas.microsoft.com/office/drawing/2014/main" id="{89FECDAF-084F-4F4C-BA59-92E0A53BDEE1}"/>
              </a:ext>
            </a:extLst>
          </p:cNvPr>
          <p:cNvCxnSpPr/>
          <p:nvPr userDrawn="1"/>
        </p:nvCxnSpPr>
        <p:spPr>
          <a:xfrm>
            <a:off x="408000" y="808923"/>
            <a:ext cx="11376000" cy="1588"/>
          </a:xfrm>
          <a:prstGeom prst="line">
            <a:avLst/>
          </a:prstGeom>
          <a:ln w="3175">
            <a:solidFill>
              <a:srgbClr val="12B3C7"/>
            </a:solidFill>
          </a:ln>
          <a:effectLst/>
        </p:spPr>
        <p:style>
          <a:lnRef idx="2">
            <a:schemeClr val="accent1"/>
          </a:lnRef>
          <a:fillRef idx="0">
            <a:schemeClr val="accent1"/>
          </a:fillRef>
          <a:effectRef idx="1">
            <a:schemeClr val="accent1"/>
          </a:effectRef>
          <a:fontRef idx="minor">
            <a:schemeClr val="tx1"/>
          </a:fontRef>
        </p:style>
      </p:cxnSp>
      <p:sp>
        <p:nvSpPr>
          <p:cNvPr id="6" name="タイトル 1">
            <a:extLst>
              <a:ext uri="{FF2B5EF4-FFF2-40B4-BE49-F238E27FC236}">
                <a16:creationId xmlns:a16="http://schemas.microsoft.com/office/drawing/2014/main" id="{CA546902-12EC-462D-BC34-5C396DC9CD0F}"/>
              </a:ext>
            </a:extLst>
          </p:cNvPr>
          <p:cNvSpPr>
            <a:spLocks noGrp="1"/>
          </p:cNvSpPr>
          <p:nvPr userDrawn="1">
            <p:ph type="title" hasCustomPrompt="1"/>
          </p:nvPr>
        </p:nvSpPr>
        <p:spPr>
          <a:xfrm>
            <a:off x="621792" y="164638"/>
            <a:ext cx="10972800" cy="488948"/>
          </a:xfrm>
          <a:prstGeom prst="rect">
            <a:avLst/>
          </a:prstGeom>
        </p:spPr>
        <p:txBody>
          <a:bodyPr>
            <a:noAutofit/>
          </a:bodyPr>
          <a:lstStyle>
            <a:lvl1pPr algn="l">
              <a:defRPr sz="2400"/>
            </a:lvl1pPr>
          </a:lstStyle>
          <a:p>
            <a:r>
              <a:rPr kumimoji="1" lang="ja-JP" altLang="en-US"/>
              <a:t>テキストの入力</a:t>
            </a:r>
          </a:p>
        </p:txBody>
      </p:sp>
      <p:sp>
        <p:nvSpPr>
          <p:cNvPr id="8" name="スライド番号プレースホルダ 3"/>
          <p:cNvSpPr txBox="1">
            <a:spLocks/>
          </p:cNvSpPr>
          <p:nvPr userDrawn="1"/>
        </p:nvSpPr>
        <p:spPr>
          <a:xfrm>
            <a:off x="10452000" y="6492875"/>
            <a:ext cx="1692672" cy="369888"/>
          </a:xfrm>
          <a:prstGeom prst="rect">
            <a:avLst/>
          </a:prstGeom>
        </p:spPr>
        <p:txBody>
          <a:bodyPr/>
          <a:lstStyle>
            <a:defPPr>
              <a:defRPr lang="ja-JP"/>
            </a:defPPr>
            <a:lvl1pPr algn="r">
              <a:defRPr sz="1100">
                <a:latin typeface="+mn-ea"/>
              </a:defRPr>
            </a:lvl1pPr>
          </a:lstStyle>
          <a:p>
            <a:fld id="{99AD903E-2787-9244-93D6-61CE01669DE3}" type="slidenum">
              <a:rPr lang="ja-JP" altLang="en-US" sz="1467" smtClean="0">
                <a:solidFill>
                  <a:srgbClr val="000000"/>
                </a:solidFill>
              </a:rPr>
              <a:pPr/>
              <a:t>‹#›</a:t>
            </a:fld>
            <a:endParaRPr lang="ja-JP" altLang="en-US" sz="1467">
              <a:solidFill>
                <a:srgbClr val="000000"/>
              </a:solidFill>
            </a:endParaRPr>
          </a:p>
        </p:txBody>
      </p:sp>
      <p:sp>
        <p:nvSpPr>
          <p:cNvPr id="9" name="正方形/長方形 8"/>
          <p:cNvSpPr/>
          <p:nvPr userDrawn="1"/>
        </p:nvSpPr>
        <p:spPr>
          <a:xfrm>
            <a:off x="11568608" y="6611243"/>
            <a:ext cx="144000" cy="14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2400">
              <a:solidFill>
                <a:srgbClr val="FFFFFF"/>
              </a:solidFill>
            </a:endParaRPr>
          </a:p>
        </p:txBody>
      </p:sp>
    </p:spTree>
    <p:extLst>
      <p:ext uri="{BB962C8B-B14F-4D97-AF65-F5344CB8AC3E}">
        <p14:creationId xmlns:p14="http://schemas.microsoft.com/office/powerpoint/2010/main" val="4047876091"/>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os="17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タイトルとコンテンツ">
    <p:spTree>
      <p:nvGrpSpPr>
        <p:cNvPr id="1" name=""/>
        <p:cNvGrpSpPr/>
        <p:nvPr/>
      </p:nvGrpSpPr>
      <p:grpSpPr>
        <a:xfrm>
          <a:off x="0" y="0"/>
          <a:ext cx="0" cy="0"/>
          <a:chOff x="0" y="0"/>
          <a:chExt cx="0" cy="0"/>
        </a:xfrm>
      </p:grpSpPr>
      <p:pic>
        <p:nvPicPr>
          <p:cNvPr id="10" name="図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195901" y="810511"/>
            <a:ext cx="8995036" cy="5682365"/>
          </a:xfrm>
          <a:prstGeom prst="rect">
            <a:avLst/>
          </a:prstGeom>
        </p:spPr>
      </p:pic>
      <p:sp>
        <p:nvSpPr>
          <p:cNvPr id="25" name="正方形/長方形 24"/>
          <p:cNvSpPr/>
          <p:nvPr userDrawn="1"/>
        </p:nvSpPr>
        <p:spPr>
          <a:xfrm>
            <a:off x="1536000" y="808924"/>
            <a:ext cx="5441499" cy="5683953"/>
          </a:xfrm>
          <a:prstGeom prst="rect">
            <a:avLst/>
          </a:prstGeom>
          <a:gradFill>
            <a:gsLst>
              <a:gs pos="74000">
                <a:schemeClr val="bg1"/>
              </a:gs>
              <a:gs pos="100000">
                <a:schemeClr val="bg1">
                  <a:alpha val="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400"/>
          </a:p>
        </p:txBody>
      </p:sp>
      <p:cxnSp>
        <p:nvCxnSpPr>
          <p:cNvPr id="5" name="直線コネクタ 4">
            <a:extLst>
              <a:ext uri="{FF2B5EF4-FFF2-40B4-BE49-F238E27FC236}">
                <a16:creationId xmlns:a16="http://schemas.microsoft.com/office/drawing/2014/main" id="{89FECDAF-084F-4F4C-BA59-92E0A53BDEE1}"/>
              </a:ext>
            </a:extLst>
          </p:cNvPr>
          <p:cNvCxnSpPr/>
          <p:nvPr userDrawn="1"/>
        </p:nvCxnSpPr>
        <p:spPr>
          <a:xfrm>
            <a:off x="408000" y="808923"/>
            <a:ext cx="11376000" cy="1588"/>
          </a:xfrm>
          <a:prstGeom prst="line">
            <a:avLst/>
          </a:prstGeom>
          <a:ln w="3175">
            <a:solidFill>
              <a:srgbClr val="12B3C7"/>
            </a:solidFill>
          </a:ln>
          <a:effectLst/>
        </p:spPr>
        <p:style>
          <a:lnRef idx="2">
            <a:schemeClr val="accent1"/>
          </a:lnRef>
          <a:fillRef idx="0">
            <a:schemeClr val="accent1"/>
          </a:fillRef>
          <a:effectRef idx="1">
            <a:schemeClr val="accent1"/>
          </a:effectRef>
          <a:fontRef idx="minor">
            <a:schemeClr val="tx1"/>
          </a:fontRef>
        </p:style>
      </p:cxnSp>
      <p:sp>
        <p:nvSpPr>
          <p:cNvPr id="6" name="タイトル 1">
            <a:extLst>
              <a:ext uri="{FF2B5EF4-FFF2-40B4-BE49-F238E27FC236}">
                <a16:creationId xmlns:a16="http://schemas.microsoft.com/office/drawing/2014/main" id="{CA546902-12EC-462D-BC34-5C396DC9CD0F}"/>
              </a:ext>
            </a:extLst>
          </p:cNvPr>
          <p:cNvSpPr>
            <a:spLocks noGrp="1"/>
          </p:cNvSpPr>
          <p:nvPr userDrawn="1">
            <p:ph type="title" hasCustomPrompt="1"/>
          </p:nvPr>
        </p:nvSpPr>
        <p:spPr>
          <a:xfrm>
            <a:off x="621792" y="164638"/>
            <a:ext cx="10972800" cy="488948"/>
          </a:xfrm>
          <a:prstGeom prst="rect">
            <a:avLst/>
          </a:prstGeom>
        </p:spPr>
        <p:txBody>
          <a:bodyPr>
            <a:noAutofit/>
          </a:bodyPr>
          <a:lstStyle>
            <a:lvl1pPr algn="l">
              <a:defRPr sz="2400"/>
            </a:lvl1pPr>
          </a:lstStyle>
          <a:p>
            <a:r>
              <a:rPr kumimoji="1" lang="ja-JP" altLang="en-US"/>
              <a:t>テキストの入力</a:t>
            </a:r>
          </a:p>
        </p:txBody>
      </p:sp>
      <p:sp>
        <p:nvSpPr>
          <p:cNvPr id="8" name="スライド番号プレースホルダ 3"/>
          <p:cNvSpPr txBox="1">
            <a:spLocks/>
          </p:cNvSpPr>
          <p:nvPr userDrawn="1"/>
        </p:nvSpPr>
        <p:spPr>
          <a:xfrm>
            <a:off x="10452000" y="6492875"/>
            <a:ext cx="1692672" cy="369888"/>
          </a:xfrm>
          <a:prstGeom prst="rect">
            <a:avLst/>
          </a:prstGeom>
        </p:spPr>
        <p:txBody>
          <a:bodyPr/>
          <a:lstStyle>
            <a:defPPr>
              <a:defRPr lang="ja-JP"/>
            </a:defPPr>
            <a:lvl1pPr algn="r">
              <a:defRPr sz="1100">
                <a:latin typeface="+mn-ea"/>
              </a:defRPr>
            </a:lvl1pPr>
          </a:lstStyle>
          <a:p>
            <a:fld id="{99AD903E-2787-9244-93D6-61CE01669DE3}" type="slidenum">
              <a:rPr lang="ja-JP" altLang="en-US" sz="1467" smtClean="0">
                <a:solidFill>
                  <a:srgbClr val="000000"/>
                </a:solidFill>
              </a:rPr>
              <a:pPr/>
              <a:t>‹#›</a:t>
            </a:fld>
            <a:endParaRPr lang="ja-JP" altLang="en-US" sz="1467">
              <a:solidFill>
                <a:srgbClr val="000000"/>
              </a:solidFill>
            </a:endParaRPr>
          </a:p>
        </p:txBody>
      </p:sp>
      <p:sp>
        <p:nvSpPr>
          <p:cNvPr id="9" name="正方形/長方形 8"/>
          <p:cNvSpPr/>
          <p:nvPr userDrawn="1"/>
        </p:nvSpPr>
        <p:spPr>
          <a:xfrm>
            <a:off x="11568608" y="6611243"/>
            <a:ext cx="144000" cy="14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2400">
              <a:solidFill>
                <a:srgbClr val="FFFFFF"/>
              </a:solidFill>
            </a:endParaRPr>
          </a:p>
        </p:txBody>
      </p:sp>
    </p:spTree>
    <p:extLst>
      <p:ext uri="{BB962C8B-B14F-4D97-AF65-F5344CB8AC3E}">
        <p14:creationId xmlns:p14="http://schemas.microsoft.com/office/powerpoint/2010/main" val="517173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タイトルとコンテンツ">
    <p:spTree>
      <p:nvGrpSpPr>
        <p:cNvPr id="1" name=""/>
        <p:cNvGrpSpPr/>
        <p:nvPr/>
      </p:nvGrpSpPr>
      <p:grpSpPr>
        <a:xfrm>
          <a:off x="0" y="0"/>
          <a:ext cx="0" cy="0"/>
          <a:chOff x="0" y="0"/>
          <a:chExt cx="0" cy="0"/>
        </a:xfrm>
      </p:grpSpPr>
      <p:sp>
        <p:nvSpPr>
          <p:cNvPr id="10" name="正方形/長方形 9"/>
          <p:cNvSpPr/>
          <p:nvPr userDrawn="1"/>
        </p:nvSpPr>
        <p:spPr>
          <a:xfrm>
            <a:off x="0" y="811200"/>
            <a:ext cx="12192525" cy="5712000"/>
          </a:xfrm>
          <a:prstGeom prst="rect">
            <a:avLst/>
          </a:prstGeom>
          <a:solidFill>
            <a:srgbClr val="12B3C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400"/>
          </a:p>
        </p:txBody>
      </p:sp>
      <p:cxnSp>
        <p:nvCxnSpPr>
          <p:cNvPr id="5" name="直線コネクタ 4">
            <a:extLst>
              <a:ext uri="{FF2B5EF4-FFF2-40B4-BE49-F238E27FC236}">
                <a16:creationId xmlns:a16="http://schemas.microsoft.com/office/drawing/2014/main" id="{89FECDAF-084F-4F4C-BA59-92E0A53BDEE1}"/>
              </a:ext>
            </a:extLst>
          </p:cNvPr>
          <p:cNvCxnSpPr/>
          <p:nvPr userDrawn="1"/>
        </p:nvCxnSpPr>
        <p:spPr>
          <a:xfrm>
            <a:off x="408000" y="808923"/>
            <a:ext cx="11376000" cy="1588"/>
          </a:xfrm>
          <a:prstGeom prst="line">
            <a:avLst/>
          </a:prstGeom>
          <a:ln w="3175">
            <a:solidFill>
              <a:srgbClr val="12B3C7"/>
            </a:solidFill>
          </a:ln>
          <a:effectLst/>
        </p:spPr>
        <p:style>
          <a:lnRef idx="2">
            <a:schemeClr val="accent1"/>
          </a:lnRef>
          <a:fillRef idx="0">
            <a:schemeClr val="accent1"/>
          </a:fillRef>
          <a:effectRef idx="1">
            <a:schemeClr val="accent1"/>
          </a:effectRef>
          <a:fontRef idx="minor">
            <a:schemeClr val="tx1"/>
          </a:fontRef>
        </p:style>
      </p:cxnSp>
      <p:sp>
        <p:nvSpPr>
          <p:cNvPr id="6" name="タイトル 1">
            <a:extLst>
              <a:ext uri="{FF2B5EF4-FFF2-40B4-BE49-F238E27FC236}">
                <a16:creationId xmlns:a16="http://schemas.microsoft.com/office/drawing/2014/main" id="{CA546902-12EC-462D-BC34-5C396DC9CD0F}"/>
              </a:ext>
            </a:extLst>
          </p:cNvPr>
          <p:cNvSpPr>
            <a:spLocks noGrp="1"/>
          </p:cNvSpPr>
          <p:nvPr>
            <p:ph type="title" hasCustomPrompt="1"/>
          </p:nvPr>
        </p:nvSpPr>
        <p:spPr>
          <a:xfrm>
            <a:off x="621792" y="164638"/>
            <a:ext cx="10972800" cy="488948"/>
          </a:xfrm>
          <a:prstGeom prst="rect">
            <a:avLst/>
          </a:prstGeom>
        </p:spPr>
        <p:txBody>
          <a:bodyPr>
            <a:noAutofit/>
          </a:bodyPr>
          <a:lstStyle>
            <a:lvl1pPr algn="l">
              <a:defRPr sz="2400"/>
            </a:lvl1pPr>
          </a:lstStyle>
          <a:p>
            <a:r>
              <a:rPr kumimoji="1" lang="ja-JP" altLang="en-US"/>
              <a:t>テキストの入力</a:t>
            </a:r>
          </a:p>
        </p:txBody>
      </p:sp>
      <p:sp>
        <p:nvSpPr>
          <p:cNvPr id="8" name="スライド番号プレースホルダ 3"/>
          <p:cNvSpPr txBox="1">
            <a:spLocks/>
          </p:cNvSpPr>
          <p:nvPr userDrawn="1"/>
        </p:nvSpPr>
        <p:spPr>
          <a:xfrm>
            <a:off x="10452000" y="6492875"/>
            <a:ext cx="1692672" cy="369888"/>
          </a:xfrm>
          <a:prstGeom prst="rect">
            <a:avLst/>
          </a:prstGeom>
        </p:spPr>
        <p:txBody>
          <a:bodyPr/>
          <a:lstStyle>
            <a:defPPr>
              <a:defRPr lang="ja-JP"/>
            </a:defPPr>
            <a:lvl1pPr algn="r">
              <a:defRPr sz="1100">
                <a:latin typeface="+mn-ea"/>
              </a:defRPr>
            </a:lvl1pPr>
          </a:lstStyle>
          <a:p>
            <a:fld id="{99AD903E-2787-9244-93D6-61CE01669DE3}" type="slidenum">
              <a:rPr lang="ja-JP" altLang="en-US" sz="1467" smtClean="0">
                <a:solidFill>
                  <a:srgbClr val="000000"/>
                </a:solidFill>
              </a:rPr>
              <a:pPr/>
              <a:t>‹#›</a:t>
            </a:fld>
            <a:endParaRPr lang="ja-JP" altLang="en-US" sz="1467">
              <a:solidFill>
                <a:srgbClr val="000000"/>
              </a:solidFill>
            </a:endParaRPr>
          </a:p>
        </p:txBody>
      </p:sp>
      <p:sp>
        <p:nvSpPr>
          <p:cNvPr id="9" name="正方形/長方形 8"/>
          <p:cNvSpPr/>
          <p:nvPr userDrawn="1"/>
        </p:nvSpPr>
        <p:spPr>
          <a:xfrm>
            <a:off x="11568608" y="6611243"/>
            <a:ext cx="144000" cy="14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2400">
              <a:solidFill>
                <a:srgbClr val="FFFFFF"/>
              </a:solidFill>
            </a:endParaRPr>
          </a:p>
        </p:txBody>
      </p:sp>
    </p:spTree>
    <p:extLst>
      <p:ext uri="{BB962C8B-B14F-4D97-AF65-F5344CB8AC3E}">
        <p14:creationId xmlns:p14="http://schemas.microsoft.com/office/powerpoint/2010/main" val="2822874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２つのコンテンツ">
    <p:spTree>
      <p:nvGrpSpPr>
        <p:cNvPr id="1" name=""/>
        <p:cNvGrpSpPr/>
        <p:nvPr/>
      </p:nvGrpSpPr>
      <p:grpSpPr>
        <a:xfrm>
          <a:off x="0" y="0"/>
          <a:ext cx="0" cy="0"/>
          <a:chOff x="0" y="0"/>
          <a:chExt cx="0" cy="0"/>
        </a:xfrm>
      </p:grpSpPr>
      <p:sp>
        <p:nvSpPr>
          <p:cNvPr id="4" name="コンテンツ プレースホルダー 2">
            <a:extLst>
              <a:ext uri="{FF2B5EF4-FFF2-40B4-BE49-F238E27FC236}">
                <a16:creationId xmlns:a16="http://schemas.microsoft.com/office/drawing/2014/main" id="{9309840B-361B-4232-81C1-9F20D954458E}"/>
              </a:ext>
            </a:extLst>
          </p:cNvPr>
          <p:cNvSpPr>
            <a:spLocks noGrp="1"/>
          </p:cNvSpPr>
          <p:nvPr>
            <p:ph sz="half" idx="1"/>
          </p:nvPr>
        </p:nvSpPr>
        <p:spPr>
          <a:xfrm>
            <a:off x="609600" y="1035081"/>
            <a:ext cx="5384800" cy="5365487"/>
          </a:xfrm>
          <a:prstGeom prst="rect">
            <a:avLst/>
          </a:prstGeom>
        </p:spPr>
        <p:txBody>
          <a:bodyPr/>
          <a:lstStyle>
            <a:lvl1pPr>
              <a:defRPr sz="3200"/>
            </a:lvl1pPr>
            <a:lvl2pPr>
              <a:defRPr sz="2933"/>
            </a:lvl2pPr>
            <a:lvl3pPr>
              <a:defRPr sz="2667"/>
            </a:lvl3pPr>
            <a:lvl4pPr>
              <a:defRPr sz="2400"/>
            </a:lvl4pPr>
            <a:lvl5pPr>
              <a:defRPr sz="2400"/>
            </a:lvl5pPr>
            <a:lvl6pPr>
              <a:defRPr sz="2400"/>
            </a:lvl6pPr>
            <a:lvl7pPr>
              <a:defRPr sz="2400"/>
            </a:lvl7pPr>
            <a:lvl8pPr>
              <a:defRPr sz="2400"/>
            </a:lvl8pPr>
            <a:lvl9pPr>
              <a:defRPr sz="24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コンテンツ プレースホルダー 3">
            <a:extLst>
              <a:ext uri="{FF2B5EF4-FFF2-40B4-BE49-F238E27FC236}">
                <a16:creationId xmlns:a16="http://schemas.microsoft.com/office/drawing/2014/main" id="{A6D0B120-3280-4FBF-AB0F-7BCDA310C8ED}"/>
              </a:ext>
            </a:extLst>
          </p:cNvPr>
          <p:cNvSpPr>
            <a:spLocks noGrp="1"/>
          </p:cNvSpPr>
          <p:nvPr>
            <p:ph sz="half" idx="2"/>
          </p:nvPr>
        </p:nvSpPr>
        <p:spPr>
          <a:xfrm>
            <a:off x="6197600" y="1035081"/>
            <a:ext cx="5384800" cy="5365487"/>
          </a:xfrm>
          <a:prstGeom prst="rect">
            <a:avLst/>
          </a:prstGeom>
        </p:spPr>
        <p:txBody>
          <a:bodyPr/>
          <a:lstStyle>
            <a:lvl1pPr>
              <a:defRPr sz="3200"/>
            </a:lvl1pPr>
            <a:lvl2pPr>
              <a:defRPr sz="2933"/>
            </a:lvl2pPr>
            <a:lvl3pPr>
              <a:defRPr sz="2667"/>
            </a:lvl3pPr>
            <a:lvl4pPr>
              <a:defRPr sz="2400"/>
            </a:lvl4pPr>
            <a:lvl5pPr>
              <a:defRPr sz="2400"/>
            </a:lvl5pPr>
            <a:lvl6pPr>
              <a:defRPr sz="2400"/>
            </a:lvl6pPr>
            <a:lvl7pPr>
              <a:defRPr sz="2400"/>
            </a:lvl7pPr>
            <a:lvl8pPr>
              <a:defRPr sz="2400"/>
            </a:lvl8pPr>
            <a:lvl9pPr>
              <a:defRPr sz="24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cxnSp>
        <p:nvCxnSpPr>
          <p:cNvPr id="6" name="直線コネクタ 5">
            <a:extLst>
              <a:ext uri="{FF2B5EF4-FFF2-40B4-BE49-F238E27FC236}">
                <a16:creationId xmlns:a16="http://schemas.microsoft.com/office/drawing/2014/main" id="{E0C19DBC-C945-44DE-933F-F9226CBDC77C}"/>
              </a:ext>
            </a:extLst>
          </p:cNvPr>
          <p:cNvCxnSpPr/>
          <p:nvPr userDrawn="1"/>
        </p:nvCxnSpPr>
        <p:spPr>
          <a:xfrm>
            <a:off x="408000" y="808923"/>
            <a:ext cx="11376000" cy="1588"/>
          </a:xfrm>
          <a:prstGeom prst="line">
            <a:avLst/>
          </a:prstGeom>
          <a:ln w="3175">
            <a:solidFill>
              <a:srgbClr val="12B3C7"/>
            </a:solidFill>
          </a:ln>
          <a:effectLst/>
        </p:spPr>
        <p:style>
          <a:lnRef idx="2">
            <a:schemeClr val="accent1"/>
          </a:lnRef>
          <a:fillRef idx="0">
            <a:schemeClr val="accent1"/>
          </a:fillRef>
          <a:effectRef idx="1">
            <a:schemeClr val="accent1"/>
          </a:effectRef>
          <a:fontRef idx="minor">
            <a:schemeClr val="tx1"/>
          </a:fontRef>
        </p:style>
      </p:cxnSp>
      <p:sp>
        <p:nvSpPr>
          <p:cNvPr id="7" name="タイトル 1">
            <a:extLst>
              <a:ext uri="{FF2B5EF4-FFF2-40B4-BE49-F238E27FC236}">
                <a16:creationId xmlns:a16="http://schemas.microsoft.com/office/drawing/2014/main" id="{07C3A9EF-A0C3-4A50-B7D0-63FDE04324AC}"/>
              </a:ext>
            </a:extLst>
          </p:cNvPr>
          <p:cNvSpPr>
            <a:spLocks noGrp="1"/>
          </p:cNvSpPr>
          <p:nvPr>
            <p:ph type="title" hasCustomPrompt="1"/>
          </p:nvPr>
        </p:nvSpPr>
        <p:spPr>
          <a:xfrm>
            <a:off x="621792" y="164638"/>
            <a:ext cx="10972800" cy="488948"/>
          </a:xfrm>
          <a:prstGeom prst="rect">
            <a:avLst/>
          </a:prstGeom>
        </p:spPr>
        <p:txBody>
          <a:bodyPr>
            <a:noAutofit/>
          </a:bodyPr>
          <a:lstStyle>
            <a:lvl1pPr algn="l">
              <a:defRPr sz="2400"/>
            </a:lvl1pPr>
          </a:lstStyle>
          <a:p>
            <a:r>
              <a:rPr kumimoji="1" lang="ja-JP" altLang="en-US"/>
              <a:t>テキストの入力</a:t>
            </a:r>
          </a:p>
        </p:txBody>
      </p:sp>
      <p:sp>
        <p:nvSpPr>
          <p:cNvPr id="8" name="スライド番号プレースホルダ 3"/>
          <p:cNvSpPr txBox="1">
            <a:spLocks/>
          </p:cNvSpPr>
          <p:nvPr userDrawn="1"/>
        </p:nvSpPr>
        <p:spPr>
          <a:xfrm>
            <a:off x="10452000" y="6492875"/>
            <a:ext cx="1692672" cy="369888"/>
          </a:xfrm>
          <a:prstGeom prst="rect">
            <a:avLst/>
          </a:prstGeom>
        </p:spPr>
        <p:txBody>
          <a:bodyPr/>
          <a:lstStyle>
            <a:defPPr>
              <a:defRPr lang="ja-JP"/>
            </a:defPPr>
            <a:lvl1pPr algn="r">
              <a:defRPr sz="1100">
                <a:latin typeface="+mn-ea"/>
              </a:defRPr>
            </a:lvl1pPr>
          </a:lstStyle>
          <a:p>
            <a:fld id="{99AD903E-2787-9244-93D6-61CE01669DE3}" type="slidenum">
              <a:rPr lang="ja-JP" altLang="en-US" sz="1467" smtClean="0">
                <a:solidFill>
                  <a:srgbClr val="000000"/>
                </a:solidFill>
              </a:rPr>
              <a:pPr/>
              <a:t>‹#›</a:t>
            </a:fld>
            <a:endParaRPr lang="ja-JP" altLang="en-US" sz="1467">
              <a:solidFill>
                <a:srgbClr val="000000"/>
              </a:solidFill>
            </a:endParaRPr>
          </a:p>
        </p:txBody>
      </p:sp>
      <p:sp>
        <p:nvSpPr>
          <p:cNvPr id="9" name="正方形/長方形 8"/>
          <p:cNvSpPr/>
          <p:nvPr userDrawn="1"/>
        </p:nvSpPr>
        <p:spPr>
          <a:xfrm>
            <a:off x="11568608" y="6611243"/>
            <a:ext cx="144000" cy="14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2400">
              <a:solidFill>
                <a:srgbClr val="FFFFFF"/>
              </a:solidFill>
            </a:endParaRPr>
          </a:p>
        </p:txBody>
      </p:sp>
    </p:spTree>
    <p:extLst>
      <p:ext uri="{BB962C8B-B14F-4D97-AF65-F5344CB8AC3E}">
        <p14:creationId xmlns:p14="http://schemas.microsoft.com/office/powerpoint/2010/main" val="1963518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比較">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27369E0B-CBA1-42D1-AE4B-666E8F7694E9}"/>
              </a:ext>
            </a:extLst>
          </p:cNvPr>
          <p:cNvCxnSpPr/>
          <p:nvPr userDrawn="1"/>
        </p:nvCxnSpPr>
        <p:spPr>
          <a:xfrm>
            <a:off x="408000" y="808923"/>
            <a:ext cx="11376000" cy="1588"/>
          </a:xfrm>
          <a:prstGeom prst="line">
            <a:avLst/>
          </a:prstGeom>
          <a:ln w="3175">
            <a:solidFill>
              <a:srgbClr val="12B3C7"/>
            </a:solidFill>
          </a:ln>
          <a:effectLst/>
        </p:spPr>
        <p:style>
          <a:lnRef idx="2">
            <a:schemeClr val="accent1"/>
          </a:lnRef>
          <a:fillRef idx="0">
            <a:schemeClr val="accent1"/>
          </a:fillRef>
          <a:effectRef idx="1">
            <a:schemeClr val="accent1"/>
          </a:effectRef>
          <a:fontRef idx="minor">
            <a:schemeClr val="tx1"/>
          </a:fontRef>
        </p:style>
      </p:cxnSp>
      <p:sp>
        <p:nvSpPr>
          <p:cNvPr id="5" name="テキスト プレースホルダー 2">
            <a:extLst>
              <a:ext uri="{FF2B5EF4-FFF2-40B4-BE49-F238E27FC236}">
                <a16:creationId xmlns:a16="http://schemas.microsoft.com/office/drawing/2014/main" id="{95474608-4F5B-4374-91DA-9882BB31A726}"/>
              </a:ext>
            </a:extLst>
          </p:cNvPr>
          <p:cNvSpPr>
            <a:spLocks noGrp="1"/>
          </p:cNvSpPr>
          <p:nvPr>
            <p:ph type="body" idx="1"/>
          </p:nvPr>
        </p:nvSpPr>
        <p:spPr>
          <a:xfrm>
            <a:off x="609600" y="1028734"/>
            <a:ext cx="5386917" cy="641349"/>
          </a:xfrm>
          <a:prstGeom prst="rect">
            <a:avLst/>
          </a:prstGeom>
        </p:spPr>
        <p:txBody>
          <a:bodyPr anchor="b"/>
          <a:lstStyle>
            <a:lvl1pPr marL="0" indent="0">
              <a:buNone/>
              <a:defRPr sz="2933"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kumimoji="1" lang="ja-JP" altLang="en-US"/>
              <a:t>マスター テキストの書式設定</a:t>
            </a:r>
          </a:p>
        </p:txBody>
      </p:sp>
      <p:sp>
        <p:nvSpPr>
          <p:cNvPr id="6" name="コンテンツ プレースホルダー 3">
            <a:extLst>
              <a:ext uri="{FF2B5EF4-FFF2-40B4-BE49-F238E27FC236}">
                <a16:creationId xmlns:a16="http://schemas.microsoft.com/office/drawing/2014/main" id="{8EC12344-EEFF-4897-B8CA-EAC29902091A}"/>
              </a:ext>
            </a:extLst>
          </p:cNvPr>
          <p:cNvSpPr>
            <a:spLocks noGrp="1"/>
          </p:cNvSpPr>
          <p:nvPr>
            <p:ph sz="half" idx="2"/>
          </p:nvPr>
        </p:nvSpPr>
        <p:spPr>
          <a:xfrm>
            <a:off x="609600" y="1670083"/>
            <a:ext cx="5386917" cy="3949700"/>
          </a:xfrm>
          <a:prstGeom prst="rect">
            <a:avLst/>
          </a:prstGeom>
        </p:spPr>
        <p:txBody>
          <a:bodyPr/>
          <a:lstStyle>
            <a:lvl1pPr>
              <a:defRPr sz="2933"/>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テキスト プレースホルダー 4">
            <a:extLst>
              <a:ext uri="{FF2B5EF4-FFF2-40B4-BE49-F238E27FC236}">
                <a16:creationId xmlns:a16="http://schemas.microsoft.com/office/drawing/2014/main" id="{F177B7A1-3A07-4632-B97F-3AF54FDA6931}"/>
              </a:ext>
            </a:extLst>
          </p:cNvPr>
          <p:cNvSpPr>
            <a:spLocks noGrp="1"/>
          </p:cNvSpPr>
          <p:nvPr>
            <p:ph type="body" sz="quarter" idx="3"/>
          </p:nvPr>
        </p:nvSpPr>
        <p:spPr>
          <a:xfrm>
            <a:off x="6193368" y="1028734"/>
            <a:ext cx="5389033" cy="641349"/>
          </a:xfrm>
          <a:prstGeom prst="rect">
            <a:avLst/>
          </a:prstGeom>
        </p:spPr>
        <p:txBody>
          <a:bodyPr anchor="b"/>
          <a:lstStyle>
            <a:lvl1pPr marL="0" indent="0">
              <a:buNone/>
              <a:defRPr sz="2933"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kumimoji="1" lang="ja-JP" altLang="en-US"/>
              <a:t>マスター テキストの書式設定</a:t>
            </a:r>
          </a:p>
        </p:txBody>
      </p:sp>
      <p:sp>
        <p:nvSpPr>
          <p:cNvPr id="8" name="コンテンツ プレースホルダー 5">
            <a:extLst>
              <a:ext uri="{FF2B5EF4-FFF2-40B4-BE49-F238E27FC236}">
                <a16:creationId xmlns:a16="http://schemas.microsoft.com/office/drawing/2014/main" id="{C88C9554-EBEE-42DD-9C6A-434D3EB5CD3B}"/>
              </a:ext>
            </a:extLst>
          </p:cNvPr>
          <p:cNvSpPr>
            <a:spLocks noGrp="1"/>
          </p:cNvSpPr>
          <p:nvPr>
            <p:ph sz="quarter" idx="4"/>
          </p:nvPr>
        </p:nvSpPr>
        <p:spPr>
          <a:xfrm>
            <a:off x="6193368" y="1670083"/>
            <a:ext cx="5389033" cy="3949700"/>
          </a:xfrm>
          <a:prstGeom prst="rect">
            <a:avLst/>
          </a:prstGeom>
        </p:spPr>
        <p:txBody>
          <a:bodyPr/>
          <a:lstStyle>
            <a:lvl1pPr>
              <a:defRPr sz="2933"/>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タイトル 1">
            <a:extLst>
              <a:ext uri="{FF2B5EF4-FFF2-40B4-BE49-F238E27FC236}">
                <a16:creationId xmlns:a16="http://schemas.microsoft.com/office/drawing/2014/main" id="{990FA84F-B7B5-4971-A96B-6C182C50BC74}"/>
              </a:ext>
            </a:extLst>
          </p:cNvPr>
          <p:cNvSpPr>
            <a:spLocks noGrp="1"/>
          </p:cNvSpPr>
          <p:nvPr>
            <p:ph type="title" hasCustomPrompt="1"/>
          </p:nvPr>
        </p:nvSpPr>
        <p:spPr>
          <a:xfrm>
            <a:off x="621792" y="164638"/>
            <a:ext cx="10972800" cy="488948"/>
          </a:xfrm>
          <a:prstGeom prst="rect">
            <a:avLst/>
          </a:prstGeom>
        </p:spPr>
        <p:txBody>
          <a:bodyPr>
            <a:noAutofit/>
          </a:bodyPr>
          <a:lstStyle>
            <a:lvl1pPr algn="l">
              <a:defRPr sz="2400"/>
            </a:lvl1pPr>
          </a:lstStyle>
          <a:p>
            <a:r>
              <a:rPr kumimoji="1" lang="ja-JP" altLang="en-US"/>
              <a:t>テキストの入力</a:t>
            </a:r>
          </a:p>
        </p:txBody>
      </p:sp>
      <p:sp>
        <p:nvSpPr>
          <p:cNvPr id="10" name="スライド番号プレースホルダ 3"/>
          <p:cNvSpPr txBox="1">
            <a:spLocks/>
          </p:cNvSpPr>
          <p:nvPr userDrawn="1"/>
        </p:nvSpPr>
        <p:spPr>
          <a:xfrm>
            <a:off x="10452000" y="6492875"/>
            <a:ext cx="1692672" cy="369888"/>
          </a:xfrm>
          <a:prstGeom prst="rect">
            <a:avLst/>
          </a:prstGeom>
        </p:spPr>
        <p:txBody>
          <a:bodyPr/>
          <a:lstStyle>
            <a:defPPr>
              <a:defRPr lang="ja-JP"/>
            </a:defPPr>
            <a:lvl1pPr algn="r">
              <a:defRPr sz="1100">
                <a:latin typeface="+mn-ea"/>
              </a:defRPr>
            </a:lvl1pPr>
          </a:lstStyle>
          <a:p>
            <a:fld id="{99AD903E-2787-9244-93D6-61CE01669DE3}" type="slidenum">
              <a:rPr lang="ja-JP" altLang="en-US" sz="1467" smtClean="0">
                <a:solidFill>
                  <a:srgbClr val="000000"/>
                </a:solidFill>
              </a:rPr>
              <a:pPr/>
              <a:t>‹#›</a:t>
            </a:fld>
            <a:endParaRPr lang="ja-JP" altLang="en-US" sz="1467">
              <a:solidFill>
                <a:srgbClr val="000000"/>
              </a:solidFill>
            </a:endParaRPr>
          </a:p>
        </p:txBody>
      </p:sp>
      <p:sp>
        <p:nvSpPr>
          <p:cNvPr id="11" name="正方形/長方形 8"/>
          <p:cNvSpPr/>
          <p:nvPr userDrawn="1"/>
        </p:nvSpPr>
        <p:spPr>
          <a:xfrm>
            <a:off x="11568608" y="6611243"/>
            <a:ext cx="144000" cy="14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2400">
              <a:solidFill>
                <a:srgbClr val="FFFFFF"/>
              </a:solidFill>
            </a:endParaRPr>
          </a:p>
        </p:txBody>
      </p:sp>
    </p:spTree>
    <p:extLst>
      <p:ext uri="{BB962C8B-B14F-4D97-AF65-F5344CB8AC3E}">
        <p14:creationId xmlns:p14="http://schemas.microsoft.com/office/powerpoint/2010/main" val="1095379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タイトルと縦書きテキスト">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4CBB2011-FE01-42CB-9011-8B289467491C}"/>
              </a:ext>
            </a:extLst>
          </p:cNvPr>
          <p:cNvCxnSpPr/>
          <p:nvPr userDrawn="1"/>
        </p:nvCxnSpPr>
        <p:spPr>
          <a:xfrm>
            <a:off x="408000" y="808923"/>
            <a:ext cx="11376000" cy="1588"/>
          </a:xfrm>
          <a:prstGeom prst="line">
            <a:avLst/>
          </a:prstGeom>
          <a:ln w="3175">
            <a:solidFill>
              <a:srgbClr val="12B3C7"/>
            </a:solidFill>
          </a:ln>
          <a:effectLst/>
        </p:spPr>
        <p:style>
          <a:lnRef idx="2">
            <a:schemeClr val="accent1"/>
          </a:lnRef>
          <a:fillRef idx="0">
            <a:schemeClr val="accent1"/>
          </a:fillRef>
          <a:effectRef idx="1">
            <a:schemeClr val="accent1"/>
          </a:effectRef>
          <a:fontRef idx="minor">
            <a:schemeClr val="tx1"/>
          </a:fontRef>
        </p:style>
      </p:cxnSp>
      <p:sp>
        <p:nvSpPr>
          <p:cNvPr id="5" name="縦書きテキスト プレースホルダー 2">
            <a:extLst>
              <a:ext uri="{FF2B5EF4-FFF2-40B4-BE49-F238E27FC236}">
                <a16:creationId xmlns:a16="http://schemas.microsoft.com/office/drawing/2014/main" id="{CECF434D-7E87-4801-B686-9C19D3BC189C}"/>
              </a:ext>
            </a:extLst>
          </p:cNvPr>
          <p:cNvSpPr>
            <a:spLocks noGrp="1"/>
          </p:cNvSpPr>
          <p:nvPr>
            <p:ph type="body" orient="vert" idx="1"/>
          </p:nvPr>
        </p:nvSpPr>
        <p:spPr>
          <a:xfrm>
            <a:off x="609600" y="1028733"/>
            <a:ext cx="10972800" cy="5272641"/>
          </a:xfrm>
          <a:prstGeom prst="rect">
            <a:avLst/>
          </a:prstGeom>
        </p:spPr>
        <p:txBody>
          <a:bodyPr vert="eaVert"/>
          <a:lstStyle>
            <a:lvl1pPr>
              <a:defRPr sz="3200"/>
            </a:lvl1pPr>
            <a:lvl2pPr>
              <a:defRPr sz="2667"/>
            </a:lvl2pPr>
            <a:lvl3pPr>
              <a:defRPr sz="2400"/>
            </a:lvl3pPr>
            <a:lvl4pPr>
              <a:defRPr sz="2133"/>
            </a:lvl4pPr>
            <a:lvl5pPr>
              <a:defRPr sz="2133"/>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タイトル 1">
            <a:extLst>
              <a:ext uri="{FF2B5EF4-FFF2-40B4-BE49-F238E27FC236}">
                <a16:creationId xmlns:a16="http://schemas.microsoft.com/office/drawing/2014/main" id="{356353C6-A4F9-4DAC-9C00-64CAC5C4FF8D}"/>
              </a:ext>
            </a:extLst>
          </p:cNvPr>
          <p:cNvSpPr>
            <a:spLocks noGrp="1"/>
          </p:cNvSpPr>
          <p:nvPr>
            <p:ph type="title" hasCustomPrompt="1"/>
          </p:nvPr>
        </p:nvSpPr>
        <p:spPr>
          <a:xfrm>
            <a:off x="621792" y="164638"/>
            <a:ext cx="10972800" cy="488948"/>
          </a:xfrm>
          <a:prstGeom prst="rect">
            <a:avLst/>
          </a:prstGeom>
        </p:spPr>
        <p:txBody>
          <a:bodyPr>
            <a:noAutofit/>
          </a:bodyPr>
          <a:lstStyle>
            <a:lvl1pPr algn="l">
              <a:defRPr sz="2400"/>
            </a:lvl1pPr>
          </a:lstStyle>
          <a:p>
            <a:r>
              <a:rPr kumimoji="1" lang="ja-JP" altLang="en-US"/>
              <a:t>テキストの入力</a:t>
            </a:r>
          </a:p>
        </p:txBody>
      </p:sp>
      <p:sp>
        <p:nvSpPr>
          <p:cNvPr id="7" name="スライド番号プレースホルダ 3"/>
          <p:cNvSpPr txBox="1">
            <a:spLocks/>
          </p:cNvSpPr>
          <p:nvPr userDrawn="1"/>
        </p:nvSpPr>
        <p:spPr>
          <a:xfrm>
            <a:off x="10452000" y="6492875"/>
            <a:ext cx="1692672" cy="369888"/>
          </a:xfrm>
          <a:prstGeom prst="rect">
            <a:avLst/>
          </a:prstGeom>
        </p:spPr>
        <p:txBody>
          <a:bodyPr/>
          <a:lstStyle>
            <a:defPPr>
              <a:defRPr lang="ja-JP"/>
            </a:defPPr>
            <a:lvl1pPr algn="r">
              <a:defRPr sz="1100">
                <a:latin typeface="+mn-ea"/>
              </a:defRPr>
            </a:lvl1pPr>
          </a:lstStyle>
          <a:p>
            <a:fld id="{99AD903E-2787-9244-93D6-61CE01669DE3}" type="slidenum">
              <a:rPr lang="ja-JP" altLang="en-US" sz="1467" smtClean="0">
                <a:solidFill>
                  <a:srgbClr val="000000"/>
                </a:solidFill>
              </a:rPr>
              <a:pPr/>
              <a:t>‹#›</a:t>
            </a:fld>
            <a:endParaRPr lang="ja-JP" altLang="en-US" sz="1467">
              <a:solidFill>
                <a:srgbClr val="000000"/>
              </a:solidFill>
            </a:endParaRPr>
          </a:p>
        </p:txBody>
      </p:sp>
      <p:sp>
        <p:nvSpPr>
          <p:cNvPr id="8" name="正方形/長方形 8"/>
          <p:cNvSpPr/>
          <p:nvPr userDrawn="1"/>
        </p:nvSpPr>
        <p:spPr>
          <a:xfrm>
            <a:off x="11568608" y="6611243"/>
            <a:ext cx="144000" cy="14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2400">
              <a:solidFill>
                <a:srgbClr val="FFFFFF"/>
              </a:solidFill>
            </a:endParaRPr>
          </a:p>
        </p:txBody>
      </p:sp>
    </p:spTree>
    <p:extLst>
      <p:ext uri="{BB962C8B-B14F-4D97-AF65-F5344CB8AC3E}">
        <p14:creationId xmlns:p14="http://schemas.microsoft.com/office/powerpoint/2010/main" val="1479488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由レイアウト">
    <p:spTree>
      <p:nvGrpSpPr>
        <p:cNvPr id="1" name=""/>
        <p:cNvGrpSpPr/>
        <p:nvPr/>
      </p:nvGrpSpPr>
      <p:grpSpPr>
        <a:xfrm>
          <a:off x="0" y="0"/>
          <a:ext cx="0" cy="0"/>
          <a:chOff x="0" y="0"/>
          <a:chExt cx="0" cy="0"/>
        </a:xfrm>
      </p:grpSpPr>
      <p:sp>
        <p:nvSpPr>
          <p:cNvPr id="2" name="スライド番号プレースホルダ 3"/>
          <p:cNvSpPr txBox="1">
            <a:spLocks/>
          </p:cNvSpPr>
          <p:nvPr userDrawn="1"/>
        </p:nvSpPr>
        <p:spPr>
          <a:xfrm>
            <a:off x="10452000" y="6492875"/>
            <a:ext cx="1692672" cy="369888"/>
          </a:xfrm>
          <a:prstGeom prst="rect">
            <a:avLst/>
          </a:prstGeom>
        </p:spPr>
        <p:txBody>
          <a:bodyPr/>
          <a:lstStyle>
            <a:defPPr>
              <a:defRPr lang="ja-JP"/>
            </a:defPPr>
            <a:lvl1pPr algn="r">
              <a:defRPr sz="1100">
                <a:latin typeface="+mn-ea"/>
              </a:defRPr>
            </a:lvl1pPr>
          </a:lstStyle>
          <a:p>
            <a:fld id="{99AD903E-2787-9244-93D6-61CE01669DE3}" type="slidenum">
              <a:rPr lang="ja-JP" altLang="en-US" sz="1467" smtClean="0">
                <a:solidFill>
                  <a:srgbClr val="000000"/>
                </a:solidFill>
              </a:rPr>
              <a:pPr/>
              <a:t>‹#›</a:t>
            </a:fld>
            <a:endParaRPr lang="ja-JP" altLang="en-US" sz="1467">
              <a:solidFill>
                <a:srgbClr val="000000"/>
              </a:solidFill>
            </a:endParaRPr>
          </a:p>
        </p:txBody>
      </p:sp>
      <p:sp>
        <p:nvSpPr>
          <p:cNvPr id="3" name="正方形/長方形 8"/>
          <p:cNvSpPr/>
          <p:nvPr userDrawn="1"/>
        </p:nvSpPr>
        <p:spPr>
          <a:xfrm>
            <a:off x="11568608" y="6611243"/>
            <a:ext cx="144000" cy="14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2400">
              <a:solidFill>
                <a:srgbClr val="FFFFFF"/>
              </a:solidFill>
            </a:endParaRPr>
          </a:p>
        </p:txBody>
      </p:sp>
    </p:spTree>
    <p:extLst>
      <p:ext uri="{BB962C8B-B14F-4D97-AF65-F5344CB8AC3E}">
        <p14:creationId xmlns:p14="http://schemas.microsoft.com/office/powerpoint/2010/main" val="350429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29891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7" r:id="rId3"/>
    <p:sldLayoutId id="2147483668" r:id="rId4"/>
    <p:sldLayoutId id="2147483669" r:id="rId5"/>
    <p:sldLayoutId id="2147483670" r:id="rId6"/>
    <p:sldLayoutId id="2147483671" r:id="rId7"/>
    <p:sldLayoutId id="2147483672" r:id="rId8"/>
    <p:sldLayoutId id="2147483673" r:id="rId9"/>
  </p:sldLayoutIdLst>
  <p:txStyles>
    <p:titleStyle>
      <a:lvl1pPr algn="ctr" defTabSz="609585" rtl="0" eaLnBrk="1" latinLnBrk="0" hangingPunct="1">
        <a:spcBef>
          <a:spcPct val="0"/>
        </a:spcBef>
        <a:buNone/>
        <a:defRPr kumimoji="1"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kumimoji="1"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kumimoji="1"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kumimoji="1"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kumimoji="1"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kumimoji="1"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kumimoji="1"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kumimoji="1"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kumimoji="1"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kumimoji="1" sz="2667" kern="1200">
          <a:solidFill>
            <a:schemeClr val="tx1"/>
          </a:solidFill>
          <a:latin typeface="+mn-lt"/>
          <a:ea typeface="+mn-ea"/>
          <a:cs typeface="+mn-cs"/>
        </a:defRPr>
      </a:lvl9pPr>
    </p:bodyStyle>
    <p:otherStyle>
      <a:defPPr>
        <a:defRPr lang="ja-JP"/>
      </a:defPPr>
      <a:lvl1pPr marL="0" algn="l" defTabSz="609585" rtl="0" eaLnBrk="1" latinLnBrk="0" hangingPunct="1">
        <a:defRPr kumimoji="1" sz="2400" kern="1200">
          <a:solidFill>
            <a:schemeClr val="tx1"/>
          </a:solidFill>
          <a:latin typeface="+mn-lt"/>
          <a:ea typeface="+mn-ea"/>
          <a:cs typeface="+mn-cs"/>
        </a:defRPr>
      </a:lvl1pPr>
      <a:lvl2pPr marL="609585" algn="l" defTabSz="609585" rtl="0" eaLnBrk="1" latinLnBrk="0" hangingPunct="1">
        <a:defRPr kumimoji="1" sz="2400" kern="1200">
          <a:solidFill>
            <a:schemeClr val="tx1"/>
          </a:solidFill>
          <a:latin typeface="+mn-lt"/>
          <a:ea typeface="+mn-ea"/>
          <a:cs typeface="+mn-cs"/>
        </a:defRPr>
      </a:lvl2pPr>
      <a:lvl3pPr marL="1219170" algn="l" defTabSz="609585" rtl="0" eaLnBrk="1" latinLnBrk="0" hangingPunct="1">
        <a:defRPr kumimoji="1" sz="2400" kern="1200">
          <a:solidFill>
            <a:schemeClr val="tx1"/>
          </a:solidFill>
          <a:latin typeface="+mn-lt"/>
          <a:ea typeface="+mn-ea"/>
          <a:cs typeface="+mn-cs"/>
        </a:defRPr>
      </a:lvl3pPr>
      <a:lvl4pPr marL="1828754" algn="l" defTabSz="609585" rtl="0" eaLnBrk="1" latinLnBrk="0" hangingPunct="1">
        <a:defRPr kumimoji="1" sz="2400" kern="1200">
          <a:solidFill>
            <a:schemeClr val="tx1"/>
          </a:solidFill>
          <a:latin typeface="+mn-lt"/>
          <a:ea typeface="+mn-ea"/>
          <a:cs typeface="+mn-cs"/>
        </a:defRPr>
      </a:lvl4pPr>
      <a:lvl5pPr marL="2438339" algn="l" defTabSz="609585" rtl="0" eaLnBrk="1" latinLnBrk="0" hangingPunct="1">
        <a:defRPr kumimoji="1" sz="2400" kern="1200">
          <a:solidFill>
            <a:schemeClr val="tx1"/>
          </a:solidFill>
          <a:latin typeface="+mn-lt"/>
          <a:ea typeface="+mn-ea"/>
          <a:cs typeface="+mn-cs"/>
        </a:defRPr>
      </a:lvl5pPr>
      <a:lvl6pPr marL="3047924" algn="l" defTabSz="609585" rtl="0" eaLnBrk="1" latinLnBrk="0" hangingPunct="1">
        <a:defRPr kumimoji="1" sz="2400" kern="1200">
          <a:solidFill>
            <a:schemeClr val="tx1"/>
          </a:solidFill>
          <a:latin typeface="+mn-lt"/>
          <a:ea typeface="+mn-ea"/>
          <a:cs typeface="+mn-cs"/>
        </a:defRPr>
      </a:lvl6pPr>
      <a:lvl7pPr marL="3657509" algn="l" defTabSz="609585" rtl="0" eaLnBrk="1" latinLnBrk="0" hangingPunct="1">
        <a:defRPr kumimoji="1" sz="2400" kern="1200">
          <a:solidFill>
            <a:schemeClr val="tx1"/>
          </a:solidFill>
          <a:latin typeface="+mn-lt"/>
          <a:ea typeface="+mn-ea"/>
          <a:cs typeface="+mn-cs"/>
        </a:defRPr>
      </a:lvl7pPr>
      <a:lvl8pPr marL="4267093" algn="l" defTabSz="609585" rtl="0" eaLnBrk="1" latinLnBrk="0" hangingPunct="1">
        <a:defRPr kumimoji="1" sz="2400" kern="1200">
          <a:solidFill>
            <a:schemeClr val="tx1"/>
          </a:solidFill>
          <a:latin typeface="+mn-lt"/>
          <a:ea typeface="+mn-ea"/>
          <a:cs typeface="+mn-cs"/>
        </a:defRPr>
      </a:lvl8pPr>
      <a:lvl9pPr marL="4876678" algn="l" defTabSz="609585" rtl="0" eaLnBrk="1" latinLnBrk="0" hangingPunct="1">
        <a:defRPr kumimoji="1"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0433013"/>
      </p:ext>
    </p:extLst>
  </p:cSld>
  <p:clrMap bg1="lt1" tx1="dk1" bg2="lt2" tx2="dk2" accent1="accent1" accent2="accent2" accent3="accent3" accent4="accent4" accent5="accent5" accent6="accent6" hlink="hlink" folHlink="folHlink"/>
  <p:sldLayoutIdLst>
    <p:sldLayoutId id="2147483675" r:id="rId1"/>
  </p:sldLayoutIdLst>
  <p:txStyles>
    <p:titleStyle>
      <a:lvl1pPr algn="ctr" defTabSz="1219170" rtl="0" eaLnBrk="1" latinLnBrk="0" hangingPunct="1">
        <a:spcBef>
          <a:spcPct val="0"/>
        </a:spcBef>
        <a:buNone/>
        <a:defRPr kumimoji="1"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kumimoji="1"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kumimoji="1"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9pPr>
    </p:bodyStyle>
    <p:otherStyle>
      <a:defPPr>
        <a:defRPr lang="ja-JP"/>
      </a:defPPr>
      <a:lvl1pPr marL="0" algn="l" defTabSz="1219170" rtl="0" eaLnBrk="1" latinLnBrk="0" hangingPunct="1">
        <a:defRPr kumimoji="1" sz="2400" kern="1200">
          <a:solidFill>
            <a:schemeClr val="tx1"/>
          </a:solidFill>
          <a:latin typeface="+mn-lt"/>
          <a:ea typeface="+mn-ea"/>
          <a:cs typeface="+mn-cs"/>
        </a:defRPr>
      </a:lvl1pPr>
      <a:lvl2pPr marL="609585" algn="l" defTabSz="1219170" rtl="0" eaLnBrk="1" latinLnBrk="0" hangingPunct="1">
        <a:defRPr kumimoji="1" sz="2400" kern="1200">
          <a:solidFill>
            <a:schemeClr val="tx1"/>
          </a:solidFill>
          <a:latin typeface="+mn-lt"/>
          <a:ea typeface="+mn-ea"/>
          <a:cs typeface="+mn-cs"/>
        </a:defRPr>
      </a:lvl2pPr>
      <a:lvl3pPr marL="1219170" algn="l" defTabSz="1219170" rtl="0" eaLnBrk="1" latinLnBrk="0" hangingPunct="1">
        <a:defRPr kumimoji="1" sz="2400" kern="1200">
          <a:solidFill>
            <a:schemeClr val="tx1"/>
          </a:solidFill>
          <a:latin typeface="+mn-lt"/>
          <a:ea typeface="+mn-ea"/>
          <a:cs typeface="+mn-cs"/>
        </a:defRPr>
      </a:lvl3pPr>
      <a:lvl4pPr marL="1828754" algn="l" defTabSz="1219170" rtl="0" eaLnBrk="1" latinLnBrk="0" hangingPunct="1">
        <a:defRPr kumimoji="1" sz="2400" kern="1200">
          <a:solidFill>
            <a:schemeClr val="tx1"/>
          </a:solidFill>
          <a:latin typeface="+mn-lt"/>
          <a:ea typeface="+mn-ea"/>
          <a:cs typeface="+mn-cs"/>
        </a:defRPr>
      </a:lvl4pPr>
      <a:lvl5pPr marL="2438339" algn="l" defTabSz="1219170" rtl="0" eaLnBrk="1" latinLnBrk="0" hangingPunct="1">
        <a:defRPr kumimoji="1" sz="2400" kern="1200">
          <a:solidFill>
            <a:schemeClr val="tx1"/>
          </a:solidFill>
          <a:latin typeface="+mn-lt"/>
          <a:ea typeface="+mn-ea"/>
          <a:cs typeface="+mn-cs"/>
        </a:defRPr>
      </a:lvl5pPr>
      <a:lvl6pPr marL="3047924" algn="l" defTabSz="1219170" rtl="0" eaLnBrk="1" latinLnBrk="0" hangingPunct="1">
        <a:defRPr kumimoji="1" sz="2400" kern="1200">
          <a:solidFill>
            <a:schemeClr val="tx1"/>
          </a:solidFill>
          <a:latin typeface="+mn-lt"/>
          <a:ea typeface="+mn-ea"/>
          <a:cs typeface="+mn-cs"/>
        </a:defRPr>
      </a:lvl6pPr>
      <a:lvl7pPr marL="3657509" algn="l" defTabSz="1219170" rtl="0" eaLnBrk="1" latinLnBrk="0" hangingPunct="1">
        <a:defRPr kumimoji="1" sz="2400" kern="1200">
          <a:solidFill>
            <a:schemeClr val="tx1"/>
          </a:solidFill>
          <a:latin typeface="+mn-lt"/>
          <a:ea typeface="+mn-ea"/>
          <a:cs typeface="+mn-cs"/>
        </a:defRPr>
      </a:lvl7pPr>
      <a:lvl8pPr marL="4267093" algn="l" defTabSz="1219170" rtl="0" eaLnBrk="1" latinLnBrk="0" hangingPunct="1">
        <a:defRPr kumimoji="1" sz="2400" kern="1200">
          <a:solidFill>
            <a:schemeClr val="tx1"/>
          </a:solidFill>
          <a:latin typeface="+mn-lt"/>
          <a:ea typeface="+mn-ea"/>
          <a:cs typeface="+mn-cs"/>
        </a:defRPr>
      </a:lvl8pPr>
      <a:lvl9pPr marL="4876678" algn="l" defTabSz="1219170"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正方形/長方形 98">
            <a:extLst>
              <a:ext uri="{FF2B5EF4-FFF2-40B4-BE49-F238E27FC236}">
                <a16:creationId xmlns:a16="http://schemas.microsoft.com/office/drawing/2014/main" id="{AF3CC769-B5AD-401F-AB3B-2D528E07DC6B}"/>
              </a:ext>
            </a:extLst>
          </p:cNvPr>
          <p:cNvSpPr/>
          <p:nvPr/>
        </p:nvSpPr>
        <p:spPr>
          <a:xfrm>
            <a:off x="596862" y="654336"/>
            <a:ext cx="10597843" cy="526089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400" dirty="0">
              <a:solidFill>
                <a:sysClr val="windowText" lastClr="000000"/>
              </a:solidFill>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8B4774E1-F2CE-45DA-9701-4DC52128A604}"/>
              </a:ext>
            </a:extLst>
          </p:cNvPr>
          <p:cNvSpPr txBox="1"/>
          <p:nvPr/>
        </p:nvSpPr>
        <p:spPr>
          <a:xfrm>
            <a:off x="423607" y="122401"/>
            <a:ext cx="11344785" cy="369332"/>
          </a:xfrm>
          <a:prstGeom prst="rect">
            <a:avLst/>
          </a:prstGeom>
          <a:solidFill>
            <a:schemeClr val="bg1"/>
          </a:solidFill>
          <a:ln>
            <a:noFill/>
          </a:ln>
        </p:spPr>
        <p:txBody>
          <a:bodyPr wrap="square">
            <a:spAutoFit/>
          </a:bodyPr>
          <a:lstStyle/>
          <a:p>
            <a:r>
              <a:rPr kumimoji="1" lang="ja-JP" altLang="en-US" b="1" dirty="0">
                <a:latin typeface="+mj-lt"/>
              </a:rPr>
              <a:t>別紙２　業務機能体系図</a:t>
            </a:r>
            <a:endParaRPr kumimoji="1" lang="en-US" altLang="ja-JP" b="1" dirty="0">
              <a:latin typeface="+mj-lt"/>
            </a:endParaRPr>
          </a:p>
        </p:txBody>
      </p:sp>
      <p:sp>
        <p:nvSpPr>
          <p:cNvPr id="159" name="正方形/長方形 158">
            <a:extLst>
              <a:ext uri="{FF2B5EF4-FFF2-40B4-BE49-F238E27FC236}">
                <a16:creationId xmlns:a16="http://schemas.microsoft.com/office/drawing/2014/main" id="{8C114313-F136-4E4C-A609-9B6469577484}"/>
              </a:ext>
            </a:extLst>
          </p:cNvPr>
          <p:cNvSpPr/>
          <p:nvPr/>
        </p:nvSpPr>
        <p:spPr>
          <a:xfrm>
            <a:off x="7533792" y="1856211"/>
            <a:ext cx="1722782" cy="4025348"/>
          </a:xfrm>
          <a:prstGeom prst="rect">
            <a:avLst/>
          </a:prstGeom>
          <a:solidFill>
            <a:schemeClr val="accent1">
              <a:lumMod val="20000"/>
              <a:lumOff val="80000"/>
            </a:schemeClr>
          </a:solidFill>
          <a:ln w="22225" cmpd="dbl">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用地補償</a:t>
            </a:r>
          </a:p>
        </p:txBody>
      </p:sp>
      <p:sp>
        <p:nvSpPr>
          <p:cNvPr id="160" name="正方形/長方形 159">
            <a:extLst>
              <a:ext uri="{FF2B5EF4-FFF2-40B4-BE49-F238E27FC236}">
                <a16:creationId xmlns:a16="http://schemas.microsoft.com/office/drawing/2014/main" id="{08B0B2C0-77F7-4BA5-8F33-C1E165C6E337}"/>
              </a:ext>
            </a:extLst>
          </p:cNvPr>
          <p:cNvSpPr/>
          <p:nvPr/>
        </p:nvSpPr>
        <p:spPr>
          <a:xfrm>
            <a:off x="3011487" y="3943429"/>
            <a:ext cx="1292086" cy="194592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400">
                <a:solidFill>
                  <a:sysClr val="windowText" lastClr="000000"/>
                </a:solidFill>
                <a:latin typeface="Meiryo UI" panose="020B0604030504040204" pitchFamily="50" charset="-128"/>
                <a:ea typeface="Meiryo UI" panose="020B0604030504040204" pitchFamily="50" charset="-128"/>
              </a:rPr>
              <a:t>システム管理</a:t>
            </a:r>
          </a:p>
        </p:txBody>
      </p:sp>
      <p:sp>
        <p:nvSpPr>
          <p:cNvPr id="161" name="正方形/長方形 160">
            <a:extLst>
              <a:ext uri="{FF2B5EF4-FFF2-40B4-BE49-F238E27FC236}">
                <a16:creationId xmlns:a16="http://schemas.microsoft.com/office/drawing/2014/main" id="{B459C317-D191-4A36-98C6-CEA5CEF68843}"/>
              </a:ext>
            </a:extLst>
          </p:cNvPr>
          <p:cNvSpPr/>
          <p:nvPr/>
        </p:nvSpPr>
        <p:spPr>
          <a:xfrm>
            <a:off x="3123546" y="4688863"/>
            <a:ext cx="1072354" cy="59634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マスタメンテナンス</a:t>
            </a:r>
          </a:p>
        </p:txBody>
      </p:sp>
      <p:sp>
        <p:nvSpPr>
          <p:cNvPr id="163" name="正方形/長方形 162">
            <a:extLst>
              <a:ext uri="{FF2B5EF4-FFF2-40B4-BE49-F238E27FC236}">
                <a16:creationId xmlns:a16="http://schemas.microsoft.com/office/drawing/2014/main" id="{F445D36E-FF53-4EB5-A8FE-C30928FCB2EB}"/>
              </a:ext>
            </a:extLst>
          </p:cNvPr>
          <p:cNvSpPr/>
          <p:nvPr/>
        </p:nvSpPr>
        <p:spPr>
          <a:xfrm>
            <a:off x="596862" y="6020709"/>
            <a:ext cx="10597843" cy="2981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ysClr val="windowText" lastClr="000000"/>
                </a:solidFill>
                <a:latin typeface="Meiryo UI" panose="020B0604030504040204" pitchFamily="50" charset="-128"/>
                <a:ea typeface="Meiryo UI" panose="020B0604030504040204" pitchFamily="50" charset="-128"/>
              </a:rPr>
              <a:t>他システム連携機能</a:t>
            </a:r>
          </a:p>
        </p:txBody>
      </p:sp>
      <p:sp>
        <p:nvSpPr>
          <p:cNvPr id="164" name="正方形/長方形 163">
            <a:extLst>
              <a:ext uri="{FF2B5EF4-FFF2-40B4-BE49-F238E27FC236}">
                <a16:creationId xmlns:a16="http://schemas.microsoft.com/office/drawing/2014/main" id="{978FF88E-E061-4128-8B02-0C99ECF352AA}"/>
              </a:ext>
            </a:extLst>
          </p:cNvPr>
          <p:cNvSpPr/>
          <p:nvPr/>
        </p:nvSpPr>
        <p:spPr>
          <a:xfrm>
            <a:off x="4518922" y="820398"/>
            <a:ext cx="4737652" cy="88672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400">
                <a:solidFill>
                  <a:sysClr val="windowText" lastClr="000000"/>
                </a:solidFill>
                <a:latin typeface="Meiryo UI" panose="020B0604030504040204" pitchFamily="50" charset="-128"/>
                <a:ea typeface="Meiryo UI" panose="020B0604030504040204" pitchFamily="50" charset="-128"/>
              </a:rPr>
              <a:t>事業費管理</a:t>
            </a:r>
          </a:p>
        </p:txBody>
      </p:sp>
      <p:sp>
        <p:nvSpPr>
          <p:cNvPr id="170" name="正方形/長方形 169">
            <a:extLst>
              <a:ext uri="{FF2B5EF4-FFF2-40B4-BE49-F238E27FC236}">
                <a16:creationId xmlns:a16="http://schemas.microsoft.com/office/drawing/2014/main" id="{2125AAAE-2E47-44AD-8177-5160F98EA68A}"/>
              </a:ext>
            </a:extLst>
          </p:cNvPr>
          <p:cNvSpPr/>
          <p:nvPr/>
        </p:nvSpPr>
        <p:spPr>
          <a:xfrm>
            <a:off x="4949618" y="1259863"/>
            <a:ext cx="860635" cy="298174"/>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事業登録</a:t>
            </a:r>
          </a:p>
        </p:txBody>
      </p:sp>
      <p:sp>
        <p:nvSpPr>
          <p:cNvPr id="182" name="正方形/長方形 181">
            <a:extLst>
              <a:ext uri="{FF2B5EF4-FFF2-40B4-BE49-F238E27FC236}">
                <a16:creationId xmlns:a16="http://schemas.microsoft.com/office/drawing/2014/main" id="{753CF57D-2FB6-4308-A226-3D6633149DA1}"/>
              </a:ext>
            </a:extLst>
          </p:cNvPr>
          <p:cNvSpPr/>
          <p:nvPr/>
        </p:nvSpPr>
        <p:spPr>
          <a:xfrm>
            <a:off x="6457052" y="1259863"/>
            <a:ext cx="861392" cy="298174"/>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箇所登録</a:t>
            </a:r>
          </a:p>
        </p:txBody>
      </p:sp>
      <p:sp>
        <p:nvSpPr>
          <p:cNvPr id="183" name="正方形/長方形 182">
            <a:extLst>
              <a:ext uri="{FF2B5EF4-FFF2-40B4-BE49-F238E27FC236}">
                <a16:creationId xmlns:a16="http://schemas.microsoft.com/office/drawing/2014/main" id="{15E5F38F-B200-45AD-86A4-CD9C8B4C8DF3}"/>
              </a:ext>
            </a:extLst>
          </p:cNvPr>
          <p:cNvSpPr/>
          <p:nvPr/>
        </p:nvSpPr>
        <p:spPr>
          <a:xfrm>
            <a:off x="7964487" y="1259863"/>
            <a:ext cx="861392" cy="298174"/>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執行配分</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cxnSp>
        <p:nvCxnSpPr>
          <p:cNvPr id="184" name="直線矢印コネクタ 183">
            <a:extLst>
              <a:ext uri="{FF2B5EF4-FFF2-40B4-BE49-F238E27FC236}">
                <a16:creationId xmlns:a16="http://schemas.microsoft.com/office/drawing/2014/main" id="{525F072C-2F76-44AE-8C30-0FEB01F82B05}"/>
              </a:ext>
            </a:extLst>
          </p:cNvPr>
          <p:cNvCxnSpPr>
            <a:stCxn id="170" idx="3"/>
            <a:endCxn id="182" idx="1"/>
          </p:cNvCxnSpPr>
          <p:nvPr/>
        </p:nvCxnSpPr>
        <p:spPr>
          <a:xfrm>
            <a:off x="5810253" y="1408950"/>
            <a:ext cx="646799"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6" name="楕円 195">
            <a:extLst>
              <a:ext uri="{FF2B5EF4-FFF2-40B4-BE49-F238E27FC236}">
                <a16:creationId xmlns:a16="http://schemas.microsoft.com/office/drawing/2014/main" id="{8172FEE2-1610-44F2-A3F7-1DCBB5FEF727}"/>
              </a:ext>
            </a:extLst>
          </p:cNvPr>
          <p:cNvSpPr/>
          <p:nvPr/>
        </p:nvSpPr>
        <p:spPr>
          <a:xfrm>
            <a:off x="5343171" y="3383302"/>
            <a:ext cx="195900" cy="22689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97" name="楕円 196">
            <a:extLst>
              <a:ext uri="{FF2B5EF4-FFF2-40B4-BE49-F238E27FC236}">
                <a16:creationId xmlns:a16="http://schemas.microsoft.com/office/drawing/2014/main" id="{5A4E001A-C60B-42A0-9588-C032BA6A0CFE}"/>
              </a:ext>
            </a:extLst>
          </p:cNvPr>
          <p:cNvSpPr/>
          <p:nvPr/>
        </p:nvSpPr>
        <p:spPr>
          <a:xfrm>
            <a:off x="4932024" y="2703250"/>
            <a:ext cx="178360" cy="21797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98" name="楕円 197">
            <a:extLst>
              <a:ext uri="{FF2B5EF4-FFF2-40B4-BE49-F238E27FC236}">
                <a16:creationId xmlns:a16="http://schemas.microsoft.com/office/drawing/2014/main" id="{9CB218C1-1E2A-40D9-9583-5726826272A0}"/>
              </a:ext>
            </a:extLst>
          </p:cNvPr>
          <p:cNvSpPr/>
          <p:nvPr/>
        </p:nvSpPr>
        <p:spPr>
          <a:xfrm>
            <a:off x="6937072" y="3798864"/>
            <a:ext cx="179080" cy="22577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200" name="楕円 199">
            <a:extLst>
              <a:ext uri="{FF2B5EF4-FFF2-40B4-BE49-F238E27FC236}">
                <a16:creationId xmlns:a16="http://schemas.microsoft.com/office/drawing/2014/main" id="{4CF7DEF4-71CC-4BA3-88E3-8C3374AFF708}"/>
              </a:ext>
            </a:extLst>
          </p:cNvPr>
          <p:cNvSpPr/>
          <p:nvPr/>
        </p:nvSpPr>
        <p:spPr>
          <a:xfrm>
            <a:off x="6891729" y="5222718"/>
            <a:ext cx="204972" cy="21685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204" name="正方形/長方形 203">
            <a:extLst>
              <a:ext uri="{FF2B5EF4-FFF2-40B4-BE49-F238E27FC236}">
                <a16:creationId xmlns:a16="http://schemas.microsoft.com/office/drawing/2014/main" id="{D711E240-09F3-4C5A-AB54-5B67DE89B10A}"/>
              </a:ext>
            </a:extLst>
          </p:cNvPr>
          <p:cNvSpPr/>
          <p:nvPr/>
        </p:nvSpPr>
        <p:spPr>
          <a:xfrm>
            <a:off x="4518166" y="1856211"/>
            <a:ext cx="2799521" cy="402534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400">
                <a:solidFill>
                  <a:sysClr val="windowText" lastClr="000000"/>
                </a:solidFill>
                <a:latin typeface="Meiryo UI" panose="020B0604030504040204" pitchFamily="50" charset="-128"/>
                <a:ea typeface="Meiryo UI" panose="020B0604030504040204" pitchFamily="50" charset="-128"/>
              </a:rPr>
              <a:t>工事管理</a:t>
            </a:r>
          </a:p>
        </p:txBody>
      </p:sp>
      <p:sp>
        <p:nvSpPr>
          <p:cNvPr id="211" name="正方形/長方形 210">
            <a:extLst>
              <a:ext uri="{FF2B5EF4-FFF2-40B4-BE49-F238E27FC236}">
                <a16:creationId xmlns:a16="http://schemas.microsoft.com/office/drawing/2014/main" id="{B21F110A-046E-4AE3-BB51-C90BE973EC75}"/>
              </a:ext>
            </a:extLst>
          </p:cNvPr>
          <p:cNvSpPr/>
          <p:nvPr/>
        </p:nvSpPr>
        <p:spPr>
          <a:xfrm>
            <a:off x="5600460" y="2304037"/>
            <a:ext cx="647646" cy="297609"/>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施行伺</a:t>
            </a:r>
          </a:p>
        </p:txBody>
      </p:sp>
      <p:sp>
        <p:nvSpPr>
          <p:cNvPr id="212" name="正方形/長方形 211">
            <a:extLst>
              <a:ext uri="{FF2B5EF4-FFF2-40B4-BE49-F238E27FC236}">
                <a16:creationId xmlns:a16="http://schemas.microsoft.com/office/drawing/2014/main" id="{EC7A34B7-D8A8-4C71-B4BF-06E531DBD1CD}"/>
              </a:ext>
            </a:extLst>
          </p:cNvPr>
          <p:cNvSpPr/>
          <p:nvPr/>
        </p:nvSpPr>
        <p:spPr>
          <a:xfrm>
            <a:off x="5600460" y="2751298"/>
            <a:ext cx="647646" cy="297609"/>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業者選定</a:t>
            </a:r>
          </a:p>
        </p:txBody>
      </p:sp>
      <p:sp>
        <p:nvSpPr>
          <p:cNvPr id="213" name="正方形/長方形 212">
            <a:extLst>
              <a:ext uri="{FF2B5EF4-FFF2-40B4-BE49-F238E27FC236}">
                <a16:creationId xmlns:a16="http://schemas.microsoft.com/office/drawing/2014/main" id="{1BDFE3B2-AC1A-4FF2-BBC1-6427E1B80209}"/>
              </a:ext>
            </a:extLst>
          </p:cNvPr>
          <p:cNvSpPr/>
          <p:nvPr/>
        </p:nvSpPr>
        <p:spPr>
          <a:xfrm>
            <a:off x="5600460" y="3198559"/>
            <a:ext cx="647646" cy="297609"/>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入札</a:t>
            </a:r>
          </a:p>
        </p:txBody>
      </p:sp>
      <p:sp>
        <p:nvSpPr>
          <p:cNvPr id="214" name="正方形/長方形 213">
            <a:extLst>
              <a:ext uri="{FF2B5EF4-FFF2-40B4-BE49-F238E27FC236}">
                <a16:creationId xmlns:a16="http://schemas.microsoft.com/office/drawing/2014/main" id="{6928AB13-A428-49D3-A430-A960A74E2A87}"/>
              </a:ext>
            </a:extLst>
          </p:cNvPr>
          <p:cNvSpPr/>
          <p:nvPr/>
        </p:nvSpPr>
        <p:spPr>
          <a:xfrm>
            <a:off x="5600460" y="3645255"/>
            <a:ext cx="647646" cy="305404"/>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契約</a:t>
            </a:r>
          </a:p>
        </p:txBody>
      </p:sp>
      <p:sp>
        <p:nvSpPr>
          <p:cNvPr id="215" name="正方形/長方形 214">
            <a:extLst>
              <a:ext uri="{FF2B5EF4-FFF2-40B4-BE49-F238E27FC236}">
                <a16:creationId xmlns:a16="http://schemas.microsoft.com/office/drawing/2014/main" id="{EF532BDC-690D-4C80-9D61-32A869ADBE83}"/>
              </a:ext>
            </a:extLst>
          </p:cNvPr>
          <p:cNvSpPr/>
          <p:nvPr/>
        </p:nvSpPr>
        <p:spPr>
          <a:xfrm>
            <a:off x="6415639" y="4589473"/>
            <a:ext cx="724485" cy="298174"/>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変更伺</a:t>
            </a:r>
          </a:p>
        </p:txBody>
      </p:sp>
      <p:sp>
        <p:nvSpPr>
          <p:cNvPr id="216" name="正方形/長方形 215">
            <a:extLst>
              <a:ext uri="{FF2B5EF4-FFF2-40B4-BE49-F238E27FC236}">
                <a16:creationId xmlns:a16="http://schemas.microsoft.com/office/drawing/2014/main" id="{6DFCB2DB-A0A4-45B2-BACD-249FCF0AE388}"/>
              </a:ext>
            </a:extLst>
          </p:cNvPr>
          <p:cNvSpPr/>
          <p:nvPr/>
        </p:nvSpPr>
        <p:spPr>
          <a:xfrm>
            <a:off x="5603275" y="5450863"/>
            <a:ext cx="648000" cy="298175"/>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支払</a:t>
            </a:r>
          </a:p>
        </p:txBody>
      </p:sp>
      <p:sp>
        <p:nvSpPr>
          <p:cNvPr id="217" name="正方形/長方形 216">
            <a:extLst>
              <a:ext uri="{FF2B5EF4-FFF2-40B4-BE49-F238E27FC236}">
                <a16:creationId xmlns:a16="http://schemas.microsoft.com/office/drawing/2014/main" id="{45F1F628-8BAF-4D4F-ABA3-877AFDD4A6AB}"/>
              </a:ext>
            </a:extLst>
          </p:cNvPr>
          <p:cNvSpPr/>
          <p:nvPr/>
        </p:nvSpPr>
        <p:spPr>
          <a:xfrm>
            <a:off x="5603944" y="4572906"/>
            <a:ext cx="646044" cy="298175"/>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検査</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sp>
        <p:nvSpPr>
          <p:cNvPr id="218" name="正方形/長方形 217">
            <a:extLst>
              <a:ext uri="{FF2B5EF4-FFF2-40B4-BE49-F238E27FC236}">
                <a16:creationId xmlns:a16="http://schemas.microsoft.com/office/drawing/2014/main" id="{B55E979D-DD85-423B-A43D-E86C7AECDB79}"/>
              </a:ext>
            </a:extLst>
          </p:cNvPr>
          <p:cNvSpPr/>
          <p:nvPr/>
        </p:nvSpPr>
        <p:spPr>
          <a:xfrm>
            <a:off x="6415639" y="5020168"/>
            <a:ext cx="713462" cy="298175"/>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変更契約</a:t>
            </a:r>
          </a:p>
        </p:txBody>
      </p:sp>
      <p:sp>
        <p:nvSpPr>
          <p:cNvPr id="219" name="正方形/長方形 218">
            <a:extLst>
              <a:ext uri="{FF2B5EF4-FFF2-40B4-BE49-F238E27FC236}">
                <a16:creationId xmlns:a16="http://schemas.microsoft.com/office/drawing/2014/main" id="{E4544A2B-9D5D-4F25-9689-CBAF264AD01B}"/>
              </a:ext>
            </a:extLst>
          </p:cNvPr>
          <p:cNvSpPr/>
          <p:nvPr/>
        </p:nvSpPr>
        <p:spPr>
          <a:xfrm>
            <a:off x="4606620" y="4572908"/>
            <a:ext cx="715715" cy="2981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契約解除</a:t>
            </a:r>
          </a:p>
        </p:txBody>
      </p:sp>
      <p:sp>
        <p:nvSpPr>
          <p:cNvPr id="220" name="正方形/長方形 219">
            <a:extLst>
              <a:ext uri="{FF2B5EF4-FFF2-40B4-BE49-F238E27FC236}">
                <a16:creationId xmlns:a16="http://schemas.microsoft.com/office/drawing/2014/main" id="{81D9E5B8-197D-4454-9E2E-180E1010E3A3}"/>
              </a:ext>
            </a:extLst>
          </p:cNvPr>
          <p:cNvSpPr/>
          <p:nvPr/>
        </p:nvSpPr>
        <p:spPr>
          <a:xfrm>
            <a:off x="5605159" y="5020167"/>
            <a:ext cx="646044" cy="2981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成績</a:t>
            </a:r>
          </a:p>
        </p:txBody>
      </p:sp>
      <p:cxnSp>
        <p:nvCxnSpPr>
          <p:cNvPr id="221" name="直線矢印コネクタ 220">
            <a:extLst>
              <a:ext uri="{FF2B5EF4-FFF2-40B4-BE49-F238E27FC236}">
                <a16:creationId xmlns:a16="http://schemas.microsoft.com/office/drawing/2014/main" id="{57CE9D8F-5849-4047-9985-30464FED68AE}"/>
              </a:ext>
            </a:extLst>
          </p:cNvPr>
          <p:cNvCxnSpPr/>
          <p:nvPr/>
        </p:nvCxnSpPr>
        <p:spPr>
          <a:xfrm>
            <a:off x="5924282" y="2601646"/>
            <a:ext cx="0" cy="14965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2" name="直線矢印コネクタ 221">
            <a:extLst>
              <a:ext uri="{FF2B5EF4-FFF2-40B4-BE49-F238E27FC236}">
                <a16:creationId xmlns:a16="http://schemas.microsoft.com/office/drawing/2014/main" id="{210101EE-5C2B-4AD9-B414-D53A29065BE8}"/>
              </a:ext>
            </a:extLst>
          </p:cNvPr>
          <p:cNvCxnSpPr/>
          <p:nvPr/>
        </p:nvCxnSpPr>
        <p:spPr>
          <a:xfrm>
            <a:off x="5924282" y="3496168"/>
            <a:ext cx="0" cy="14908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3" name="直線矢印コネクタ 222">
            <a:extLst>
              <a:ext uri="{FF2B5EF4-FFF2-40B4-BE49-F238E27FC236}">
                <a16:creationId xmlns:a16="http://schemas.microsoft.com/office/drawing/2014/main" id="{4C060C15-1265-4F55-B491-9788A052BB06}"/>
              </a:ext>
            </a:extLst>
          </p:cNvPr>
          <p:cNvCxnSpPr/>
          <p:nvPr/>
        </p:nvCxnSpPr>
        <p:spPr>
          <a:xfrm flipH="1">
            <a:off x="5921082" y="3950659"/>
            <a:ext cx="6401" cy="14185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4" name="直線矢印コネクタ 223">
            <a:extLst>
              <a:ext uri="{FF2B5EF4-FFF2-40B4-BE49-F238E27FC236}">
                <a16:creationId xmlns:a16="http://schemas.microsoft.com/office/drawing/2014/main" id="{0001A04B-6BB5-4208-B818-7272D584E6CD}"/>
              </a:ext>
            </a:extLst>
          </p:cNvPr>
          <p:cNvCxnSpPr>
            <a:endCxn id="217" idx="0"/>
          </p:cNvCxnSpPr>
          <p:nvPr/>
        </p:nvCxnSpPr>
        <p:spPr>
          <a:xfrm>
            <a:off x="5921082" y="4397921"/>
            <a:ext cx="5884" cy="17498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5" name="直線矢印コネクタ 107">
            <a:extLst>
              <a:ext uri="{FF2B5EF4-FFF2-40B4-BE49-F238E27FC236}">
                <a16:creationId xmlns:a16="http://schemas.microsoft.com/office/drawing/2014/main" id="{30E7D099-C146-4992-BB88-0C85DD5A0C0D}"/>
              </a:ext>
            </a:extLst>
          </p:cNvPr>
          <p:cNvCxnSpPr>
            <a:endCxn id="219" idx="0"/>
          </p:cNvCxnSpPr>
          <p:nvPr/>
        </p:nvCxnSpPr>
        <p:spPr>
          <a:xfrm rot="10800000" flipV="1">
            <a:off x="4964478" y="4461366"/>
            <a:ext cx="945926" cy="111542"/>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6" name="直線矢印コネクタ 107">
            <a:extLst>
              <a:ext uri="{FF2B5EF4-FFF2-40B4-BE49-F238E27FC236}">
                <a16:creationId xmlns:a16="http://schemas.microsoft.com/office/drawing/2014/main" id="{7BE34DA7-52E7-4879-A077-74FBA2AD4C4B}"/>
              </a:ext>
            </a:extLst>
          </p:cNvPr>
          <p:cNvCxnSpPr>
            <a:endCxn id="216" idx="1"/>
          </p:cNvCxnSpPr>
          <p:nvPr/>
        </p:nvCxnSpPr>
        <p:spPr>
          <a:xfrm rot="16200000" flipH="1">
            <a:off x="4923585" y="4920261"/>
            <a:ext cx="737150" cy="622230"/>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7" name="直線矢印コネクタ 226">
            <a:extLst>
              <a:ext uri="{FF2B5EF4-FFF2-40B4-BE49-F238E27FC236}">
                <a16:creationId xmlns:a16="http://schemas.microsoft.com/office/drawing/2014/main" id="{42BDFC95-FEEA-4E5E-A6D8-8234FB413445}"/>
              </a:ext>
            </a:extLst>
          </p:cNvPr>
          <p:cNvCxnSpPr>
            <a:stCxn id="215" idx="2"/>
            <a:endCxn id="218" idx="0"/>
          </p:cNvCxnSpPr>
          <p:nvPr/>
        </p:nvCxnSpPr>
        <p:spPr>
          <a:xfrm flipH="1">
            <a:off x="6772370" y="4887647"/>
            <a:ext cx="5512" cy="13252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8" name="直線矢印コネクタ 227">
            <a:extLst>
              <a:ext uri="{FF2B5EF4-FFF2-40B4-BE49-F238E27FC236}">
                <a16:creationId xmlns:a16="http://schemas.microsoft.com/office/drawing/2014/main" id="{84BA14D3-0D35-49AB-B28C-9FFFC1D3A730}"/>
              </a:ext>
            </a:extLst>
          </p:cNvPr>
          <p:cNvCxnSpPr/>
          <p:nvPr/>
        </p:nvCxnSpPr>
        <p:spPr>
          <a:xfrm>
            <a:off x="5932565" y="4871081"/>
            <a:ext cx="0" cy="14908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2" name="正方形/長方形 231">
            <a:extLst>
              <a:ext uri="{FF2B5EF4-FFF2-40B4-BE49-F238E27FC236}">
                <a16:creationId xmlns:a16="http://schemas.microsoft.com/office/drawing/2014/main" id="{84325BB6-E590-4FDE-9306-B58112467D30}"/>
              </a:ext>
            </a:extLst>
          </p:cNvPr>
          <p:cNvSpPr/>
          <p:nvPr/>
        </p:nvSpPr>
        <p:spPr>
          <a:xfrm>
            <a:off x="856800" y="820397"/>
            <a:ext cx="3446321" cy="2981739"/>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400">
                <a:solidFill>
                  <a:sysClr val="windowText" lastClr="000000"/>
                </a:solidFill>
                <a:latin typeface="Meiryo UI" panose="020B0604030504040204" pitchFamily="50" charset="-128"/>
                <a:ea typeface="Meiryo UI" panose="020B0604030504040204" pitchFamily="50" charset="-128"/>
              </a:rPr>
              <a:t>業者管理</a:t>
            </a:r>
          </a:p>
        </p:txBody>
      </p:sp>
      <p:sp>
        <p:nvSpPr>
          <p:cNvPr id="233" name="正方形/長方形 232">
            <a:extLst>
              <a:ext uri="{FF2B5EF4-FFF2-40B4-BE49-F238E27FC236}">
                <a16:creationId xmlns:a16="http://schemas.microsoft.com/office/drawing/2014/main" id="{BB8D933B-2ED7-4870-AFEF-5E526152609C}"/>
              </a:ext>
            </a:extLst>
          </p:cNvPr>
          <p:cNvSpPr/>
          <p:nvPr/>
        </p:nvSpPr>
        <p:spPr>
          <a:xfrm>
            <a:off x="1073356" y="1110776"/>
            <a:ext cx="861392" cy="461876"/>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ja-JP" sz="1000">
                <a:solidFill>
                  <a:sysClr val="windowText" lastClr="000000"/>
                </a:solidFill>
                <a:effectLst/>
                <a:latin typeface="Meiryo UI" panose="020B0604030504040204" pitchFamily="50" charset="-128"/>
                <a:ea typeface="Meiryo UI" panose="020B0604030504040204" pitchFamily="50" charset="-128"/>
                <a:cs typeface="+mn-cs"/>
              </a:rPr>
              <a:t>入札参加資格</a:t>
            </a:r>
            <a:endParaRPr kumimoji="1" lang="en-US" altLang="ja-JP" sz="1000">
              <a:solidFill>
                <a:sysClr val="windowText" lastClr="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ja-JP" sz="1000">
                <a:solidFill>
                  <a:sysClr val="windowText" lastClr="000000"/>
                </a:solidFill>
                <a:effectLst/>
                <a:latin typeface="Meiryo UI" panose="020B0604030504040204" pitchFamily="50" charset="-128"/>
                <a:ea typeface="Meiryo UI" panose="020B0604030504040204" pitchFamily="50" charset="-128"/>
                <a:cs typeface="+mn-cs"/>
              </a:rPr>
              <a:t>申請・受付</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234" name="正方形/長方形 233">
            <a:extLst>
              <a:ext uri="{FF2B5EF4-FFF2-40B4-BE49-F238E27FC236}">
                <a16:creationId xmlns:a16="http://schemas.microsoft.com/office/drawing/2014/main" id="{04A477C9-A9DC-40F4-A251-719D19384303}"/>
              </a:ext>
            </a:extLst>
          </p:cNvPr>
          <p:cNvSpPr/>
          <p:nvPr/>
        </p:nvSpPr>
        <p:spPr>
          <a:xfrm>
            <a:off x="1073356" y="2452559"/>
            <a:ext cx="861390" cy="298174"/>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effectLst/>
                <a:latin typeface="Meiryo UI" panose="020B0604030504040204" pitchFamily="50" charset="-128"/>
                <a:ea typeface="Meiryo UI" panose="020B0604030504040204" pitchFamily="50" charset="-128"/>
                <a:cs typeface="+mn-cs"/>
              </a:rPr>
              <a:t>格付</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235" name="正方形/長方形 234">
            <a:extLst>
              <a:ext uri="{FF2B5EF4-FFF2-40B4-BE49-F238E27FC236}">
                <a16:creationId xmlns:a16="http://schemas.microsoft.com/office/drawing/2014/main" id="{2F562115-E5BF-4A7B-B2BE-2D6FFDAD765A}"/>
              </a:ext>
            </a:extLst>
          </p:cNvPr>
          <p:cNvSpPr/>
          <p:nvPr/>
        </p:nvSpPr>
        <p:spPr>
          <a:xfrm>
            <a:off x="2150096" y="3197992"/>
            <a:ext cx="1076739" cy="540000"/>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latin typeface="Meiryo UI" panose="020B0604030504040204" pitchFamily="50" charset="-128"/>
                <a:ea typeface="Meiryo UI" panose="020B0604030504040204" pitchFamily="50" charset="-128"/>
              </a:rPr>
              <a:t>指名停止・</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latin typeface="Meiryo UI" panose="020B0604030504040204" pitchFamily="50" charset="-128"/>
                <a:ea typeface="Meiryo UI" panose="020B0604030504040204" pitchFamily="50" charset="-128"/>
              </a:rPr>
              <a:t>指名留保</a:t>
            </a:r>
          </a:p>
        </p:txBody>
      </p:sp>
      <p:sp>
        <p:nvSpPr>
          <p:cNvPr id="236" name="正方形/長方形 235">
            <a:extLst>
              <a:ext uri="{FF2B5EF4-FFF2-40B4-BE49-F238E27FC236}">
                <a16:creationId xmlns:a16="http://schemas.microsoft.com/office/drawing/2014/main" id="{D7F4885E-DF38-492B-8D2C-21A46BF14E30}"/>
              </a:ext>
            </a:extLst>
          </p:cNvPr>
          <p:cNvSpPr/>
          <p:nvPr/>
        </p:nvSpPr>
        <p:spPr>
          <a:xfrm>
            <a:off x="1073356" y="1856211"/>
            <a:ext cx="861392" cy="298173"/>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effectLst/>
                <a:latin typeface="Meiryo UI" panose="020B0604030504040204" pitchFamily="50" charset="-128"/>
                <a:ea typeface="Meiryo UI" panose="020B0604030504040204" pitchFamily="50" charset="-128"/>
                <a:cs typeface="+mn-cs"/>
              </a:rPr>
              <a:t>業者登録</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237" name="正方形/長方形 236">
            <a:extLst>
              <a:ext uri="{FF2B5EF4-FFF2-40B4-BE49-F238E27FC236}">
                <a16:creationId xmlns:a16="http://schemas.microsoft.com/office/drawing/2014/main" id="{E89174A0-DD57-4DE3-B683-380BB91161A6}"/>
              </a:ext>
            </a:extLst>
          </p:cNvPr>
          <p:cNvSpPr/>
          <p:nvPr/>
        </p:nvSpPr>
        <p:spPr>
          <a:xfrm>
            <a:off x="3442184" y="3197992"/>
            <a:ext cx="646043" cy="540000"/>
          </a:xfrm>
          <a:prstGeom prst="rec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effectLst/>
                <a:latin typeface="Meiryo UI" panose="020B0604030504040204" pitchFamily="50" charset="-128"/>
                <a:ea typeface="Meiryo UI" panose="020B0604030504040204" pitchFamily="50" charset="-128"/>
                <a:cs typeface="+mn-cs"/>
              </a:rPr>
              <a:t>業者情報</a:t>
            </a:r>
            <a:endParaRPr kumimoji="1" lang="en-US" altLang="ja-JP" sz="1000">
              <a:solidFill>
                <a:sysClr val="windowText" lastClr="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effectLst/>
                <a:latin typeface="Meiryo UI" panose="020B0604030504040204" pitchFamily="50" charset="-128"/>
                <a:ea typeface="Meiryo UI" panose="020B0604030504040204" pitchFamily="50" charset="-128"/>
                <a:cs typeface="+mn-cs"/>
              </a:rPr>
              <a:t>変更</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238" name="正方形/長方形 237">
            <a:extLst>
              <a:ext uri="{FF2B5EF4-FFF2-40B4-BE49-F238E27FC236}">
                <a16:creationId xmlns:a16="http://schemas.microsoft.com/office/drawing/2014/main" id="{0103F0BF-A672-4E07-ACEC-AB1B4D63C1EA}"/>
              </a:ext>
            </a:extLst>
          </p:cNvPr>
          <p:cNvSpPr/>
          <p:nvPr/>
        </p:nvSpPr>
        <p:spPr>
          <a:xfrm>
            <a:off x="2696748" y="2452559"/>
            <a:ext cx="1076739" cy="2981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ysClr val="windowText" lastClr="000000"/>
                </a:solidFill>
                <a:latin typeface="Meiryo UI" panose="020B0604030504040204" pitchFamily="50" charset="-128"/>
                <a:ea typeface="Meiryo UI" panose="020B0604030504040204" pitchFamily="50" charset="-128"/>
              </a:rPr>
              <a:t>経営審事項管理</a:t>
            </a:r>
          </a:p>
        </p:txBody>
      </p:sp>
      <p:cxnSp>
        <p:nvCxnSpPr>
          <p:cNvPr id="239" name="直線矢印コネクタ 238">
            <a:extLst>
              <a:ext uri="{FF2B5EF4-FFF2-40B4-BE49-F238E27FC236}">
                <a16:creationId xmlns:a16="http://schemas.microsoft.com/office/drawing/2014/main" id="{F4448D75-22AA-4ED0-B680-E0498E8B7A12}"/>
              </a:ext>
            </a:extLst>
          </p:cNvPr>
          <p:cNvCxnSpPr>
            <a:stCxn id="238" idx="1"/>
            <a:endCxn id="234" idx="3"/>
          </p:cNvCxnSpPr>
          <p:nvPr/>
        </p:nvCxnSpPr>
        <p:spPr>
          <a:xfrm flipH="1">
            <a:off x="1934746" y="2601646"/>
            <a:ext cx="762002"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1" name="正方形/長方形 240">
            <a:extLst>
              <a:ext uri="{FF2B5EF4-FFF2-40B4-BE49-F238E27FC236}">
                <a16:creationId xmlns:a16="http://schemas.microsoft.com/office/drawing/2014/main" id="{FBD87B68-45B3-4541-8C52-01FDA25A3FF1}"/>
              </a:ext>
            </a:extLst>
          </p:cNvPr>
          <p:cNvSpPr/>
          <p:nvPr/>
        </p:nvSpPr>
        <p:spPr>
          <a:xfrm>
            <a:off x="1073357" y="3197992"/>
            <a:ext cx="861391" cy="540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latin typeface="Meiryo UI" panose="020B0604030504040204" pitchFamily="50" charset="-128"/>
                <a:ea typeface="Meiryo UI" panose="020B0604030504040204" pitchFamily="50" charset="-128"/>
              </a:rPr>
              <a:t>入札参加資格</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latin typeface="Meiryo UI" panose="020B0604030504040204" pitchFamily="50" charset="-128"/>
                <a:ea typeface="Meiryo UI" panose="020B0604030504040204" pitchFamily="50" charset="-128"/>
              </a:rPr>
              <a:t>取消</a:t>
            </a:r>
          </a:p>
        </p:txBody>
      </p:sp>
      <p:sp>
        <p:nvSpPr>
          <p:cNvPr id="242" name="正方形/長方形 241">
            <a:extLst>
              <a:ext uri="{FF2B5EF4-FFF2-40B4-BE49-F238E27FC236}">
                <a16:creationId xmlns:a16="http://schemas.microsoft.com/office/drawing/2014/main" id="{EAAD2FAA-68AE-42BA-863D-13C37BC1730A}"/>
              </a:ext>
            </a:extLst>
          </p:cNvPr>
          <p:cNvSpPr/>
          <p:nvPr/>
        </p:nvSpPr>
        <p:spPr>
          <a:xfrm>
            <a:off x="2150096" y="1856210"/>
            <a:ext cx="861391" cy="2981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effectLst/>
                <a:latin typeface="Meiryo UI" panose="020B0604030504040204" pitchFamily="50" charset="-128"/>
                <a:ea typeface="Meiryo UI" panose="020B0604030504040204" pitchFamily="50" charset="-128"/>
                <a:cs typeface="+mn-cs"/>
              </a:rPr>
              <a:t>工事表彰</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cxnSp>
        <p:nvCxnSpPr>
          <p:cNvPr id="243" name="直線矢印コネクタ 107">
            <a:extLst>
              <a:ext uri="{FF2B5EF4-FFF2-40B4-BE49-F238E27FC236}">
                <a16:creationId xmlns:a16="http://schemas.microsoft.com/office/drawing/2014/main" id="{960FEAE7-2EB9-464A-980C-BAA68549F4F7}"/>
              </a:ext>
            </a:extLst>
          </p:cNvPr>
          <p:cNvCxnSpPr>
            <a:stCxn id="234" idx="2"/>
            <a:endCxn id="241" idx="0"/>
          </p:cNvCxnSpPr>
          <p:nvPr/>
        </p:nvCxnSpPr>
        <p:spPr>
          <a:xfrm rot="16200000" flipH="1">
            <a:off x="1280423" y="2974361"/>
            <a:ext cx="447259" cy="2"/>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4" name="直線矢印コネクタ 107">
            <a:extLst>
              <a:ext uri="{FF2B5EF4-FFF2-40B4-BE49-F238E27FC236}">
                <a16:creationId xmlns:a16="http://schemas.microsoft.com/office/drawing/2014/main" id="{B919445A-9255-4B82-987E-FD4A05B29DCB}"/>
              </a:ext>
            </a:extLst>
          </p:cNvPr>
          <p:cNvCxnSpPr>
            <a:stCxn id="234" idx="2"/>
            <a:endCxn id="235" idx="0"/>
          </p:cNvCxnSpPr>
          <p:nvPr/>
        </p:nvCxnSpPr>
        <p:spPr>
          <a:xfrm rot="16200000" flipH="1">
            <a:off x="1872629" y="2382154"/>
            <a:ext cx="447259" cy="1184415"/>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5" name="直線矢印コネクタ 107">
            <a:extLst>
              <a:ext uri="{FF2B5EF4-FFF2-40B4-BE49-F238E27FC236}">
                <a16:creationId xmlns:a16="http://schemas.microsoft.com/office/drawing/2014/main" id="{2E3BCF64-3F4E-45B0-AE20-FF541E960EBD}"/>
              </a:ext>
            </a:extLst>
          </p:cNvPr>
          <p:cNvCxnSpPr>
            <a:stCxn id="242" idx="2"/>
            <a:endCxn id="234" idx="0"/>
          </p:cNvCxnSpPr>
          <p:nvPr/>
        </p:nvCxnSpPr>
        <p:spPr>
          <a:xfrm rot="5400000">
            <a:off x="1893335" y="1765100"/>
            <a:ext cx="298175" cy="1076741"/>
          </a:xfrm>
          <a:prstGeom prst="bentConnector3">
            <a:avLst>
              <a:gd name="adj1" fmla="val 50000"/>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46" name="直線矢印コネクタ 245">
            <a:extLst>
              <a:ext uri="{FF2B5EF4-FFF2-40B4-BE49-F238E27FC236}">
                <a16:creationId xmlns:a16="http://schemas.microsoft.com/office/drawing/2014/main" id="{63B3FC90-C48A-41A9-8E95-7FFD85F4FCCD}"/>
              </a:ext>
            </a:extLst>
          </p:cNvPr>
          <p:cNvCxnSpPr>
            <a:stCxn id="234" idx="0"/>
            <a:endCxn id="236" idx="2"/>
          </p:cNvCxnSpPr>
          <p:nvPr/>
        </p:nvCxnSpPr>
        <p:spPr>
          <a:xfrm flipV="1">
            <a:off x="1504052" y="2154384"/>
            <a:ext cx="0" cy="298175"/>
          </a:xfrm>
          <a:prstGeom prst="straightConnector1">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47" name="正方形/長方形 246">
            <a:extLst>
              <a:ext uri="{FF2B5EF4-FFF2-40B4-BE49-F238E27FC236}">
                <a16:creationId xmlns:a16="http://schemas.microsoft.com/office/drawing/2014/main" id="{5F7D385D-66A0-4067-A793-35D33675C121}"/>
              </a:ext>
            </a:extLst>
          </p:cNvPr>
          <p:cNvSpPr/>
          <p:nvPr/>
        </p:nvSpPr>
        <p:spPr>
          <a:xfrm>
            <a:off x="7679468" y="2303472"/>
            <a:ext cx="931063" cy="298174"/>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dirty="0">
                <a:solidFill>
                  <a:sysClr val="windowText" lastClr="000000"/>
                </a:solidFill>
                <a:latin typeface="Meiryo UI" panose="020B0604030504040204" pitchFamily="50" charset="-128"/>
                <a:ea typeface="Meiryo UI" panose="020B0604030504040204" pitchFamily="50" charset="-128"/>
              </a:rPr>
              <a:t>用地取得計画</a:t>
            </a:r>
          </a:p>
        </p:txBody>
      </p:sp>
      <p:sp>
        <p:nvSpPr>
          <p:cNvPr id="248" name="正方形/長方形 247">
            <a:extLst>
              <a:ext uri="{FF2B5EF4-FFF2-40B4-BE49-F238E27FC236}">
                <a16:creationId xmlns:a16="http://schemas.microsoft.com/office/drawing/2014/main" id="{D991FA28-D650-4CB4-90B9-4ECAC20B7EE5}"/>
              </a:ext>
            </a:extLst>
          </p:cNvPr>
          <p:cNvSpPr/>
          <p:nvPr/>
        </p:nvSpPr>
        <p:spPr>
          <a:xfrm>
            <a:off x="7678780" y="2750733"/>
            <a:ext cx="931751" cy="305404"/>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権利者情報登録</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sp>
        <p:nvSpPr>
          <p:cNvPr id="249" name="正方形/長方形 248">
            <a:extLst>
              <a:ext uri="{FF2B5EF4-FFF2-40B4-BE49-F238E27FC236}">
                <a16:creationId xmlns:a16="http://schemas.microsoft.com/office/drawing/2014/main" id="{46F96406-EE38-40CD-B464-B4D1494C9A05}"/>
              </a:ext>
            </a:extLst>
          </p:cNvPr>
          <p:cNvSpPr/>
          <p:nvPr/>
        </p:nvSpPr>
        <p:spPr>
          <a:xfrm>
            <a:off x="7678780" y="3197994"/>
            <a:ext cx="931751" cy="305404"/>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施行伺</a:t>
            </a:r>
          </a:p>
        </p:txBody>
      </p:sp>
      <p:sp>
        <p:nvSpPr>
          <p:cNvPr id="250" name="正方形/長方形 249">
            <a:extLst>
              <a:ext uri="{FF2B5EF4-FFF2-40B4-BE49-F238E27FC236}">
                <a16:creationId xmlns:a16="http://schemas.microsoft.com/office/drawing/2014/main" id="{C7C26874-E955-4FF2-8C05-E408DE691BCD}"/>
              </a:ext>
            </a:extLst>
          </p:cNvPr>
          <p:cNvSpPr/>
          <p:nvPr/>
        </p:nvSpPr>
        <p:spPr>
          <a:xfrm>
            <a:off x="7678780" y="3645255"/>
            <a:ext cx="931751" cy="305404"/>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契約</a:t>
            </a:r>
          </a:p>
        </p:txBody>
      </p:sp>
      <p:sp>
        <p:nvSpPr>
          <p:cNvPr id="251" name="正方形/長方形 250">
            <a:extLst>
              <a:ext uri="{FF2B5EF4-FFF2-40B4-BE49-F238E27FC236}">
                <a16:creationId xmlns:a16="http://schemas.microsoft.com/office/drawing/2014/main" id="{2C5D4861-348C-4939-B18E-8BC4EA55B227}"/>
              </a:ext>
            </a:extLst>
          </p:cNvPr>
          <p:cNvSpPr/>
          <p:nvPr/>
        </p:nvSpPr>
        <p:spPr>
          <a:xfrm>
            <a:off x="8324823" y="4092516"/>
            <a:ext cx="716403" cy="305405"/>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dirty="0">
                <a:solidFill>
                  <a:sysClr val="windowText" lastClr="000000"/>
                </a:solidFill>
                <a:latin typeface="Meiryo UI" panose="020B0604030504040204" pitchFamily="50" charset="-128"/>
                <a:ea typeface="Meiryo UI" panose="020B0604030504040204" pitchFamily="50" charset="-128"/>
              </a:rPr>
              <a:t>変更契約</a:t>
            </a:r>
          </a:p>
        </p:txBody>
      </p:sp>
      <p:sp>
        <p:nvSpPr>
          <p:cNvPr id="252" name="正方形/長方形 251">
            <a:extLst>
              <a:ext uri="{FF2B5EF4-FFF2-40B4-BE49-F238E27FC236}">
                <a16:creationId xmlns:a16="http://schemas.microsoft.com/office/drawing/2014/main" id="{60D63857-1721-46E5-93A6-DC44533B6827}"/>
              </a:ext>
            </a:extLst>
          </p:cNvPr>
          <p:cNvSpPr/>
          <p:nvPr/>
        </p:nvSpPr>
        <p:spPr>
          <a:xfrm>
            <a:off x="7678780" y="4688863"/>
            <a:ext cx="931751" cy="305405"/>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支払</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cxnSp>
        <p:nvCxnSpPr>
          <p:cNvPr id="253" name="直線矢印コネクタ 252">
            <a:extLst>
              <a:ext uri="{FF2B5EF4-FFF2-40B4-BE49-F238E27FC236}">
                <a16:creationId xmlns:a16="http://schemas.microsoft.com/office/drawing/2014/main" id="{26AE1065-4C6D-4FC6-85E4-2B048605A5FB}"/>
              </a:ext>
            </a:extLst>
          </p:cNvPr>
          <p:cNvCxnSpPr>
            <a:stCxn id="247" idx="2"/>
            <a:endCxn id="248" idx="0"/>
          </p:cNvCxnSpPr>
          <p:nvPr/>
        </p:nvCxnSpPr>
        <p:spPr>
          <a:xfrm flipH="1">
            <a:off x="8149040" y="2601646"/>
            <a:ext cx="344" cy="14908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4" name="直線矢印コネクタ 253">
            <a:extLst>
              <a:ext uri="{FF2B5EF4-FFF2-40B4-BE49-F238E27FC236}">
                <a16:creationId xmlns:a16="http://schemas.microsoft.com/office/drawing/2014/main" id="{BD5D83D3-A5E7-4B5D-9A2F-8F4FD2E50EBF}"/>
              </a:ext>
            </a:extLst>
          </p:cNvPr>
          <p:cNvCxnSpPr>
            <a:stCxn id="248" idx="2"/>
            <a:endCxn id="249" idx="0"/>
          </p:cNvCxnSpPr>
          <p:nvPr/>
        </p:nvCxnSpPr>
        <p:spPr>
          <a:xfrm>
            <a:off x="8149040" y="3056137"/>
            <a:ext cx="0" cy="14185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5" name="直線矢印コネクタ 254">
            <a:extLst>
              <a:ext uri="{FF2B5EF4-FFF2-40B4-BE49-F238E27FC236}">
                <a16:creationId xmlns:a16="http://schemas.microsoft.com/office/drawing/2014/main" id="{CA8A7C15-4DDF-42A2-A092-F98FE9CBEE59}"/>
              </a:ext>
            </a:extLst>
          </p:cNvPr>
          <p:cNvCxnSpPr>
            <a:stCxn id="249" idx="2"/>
            <a:endCxn id="250" idx="0"/>
          </p:cNvCxnSpPr>
          <p:nvPr/>
        </p:nvCxnSpPr>
        <p:spPr>
          <a:xfrm>
            <a:off x="8149040" y="3503398"/>
            <a:ext cx="0" cy="14185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6" name="直線矢印コネクタ 255">
            <a:extLst>
              <a:ext uri="{FF2B5EF4-FFF2-40B4-BE49-F238E27FC236}">
                <a16:creationId xmlns:a16="http://schemas.microsoft.com/office/drawing/2014/main" id="{F6A1AF1B-1D9B-4C65-B8B6-E2A0BA27BFAA}"/>
              </a:ext>
            </a:extLst>
          </p:cNvPr>
          <p:cNvCxnSpPr>
            <a:stCxn id="250" idx="2"/>
            <a:endCxn id="252" idx="0"/>
          </p:cNvCxnSpPr>
          <p:nvPr/>
        </p:nvCxnSpPr>
        <p:spPr>
          <a:xfrm>
            <a:off x="8149040" y="3950659"/>
            <a:ext cx="0" cy="73820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7" name="直線矢印コネクタ 256">
            <a:extLst>
              <a:ext uri="{FF2B5EF4-FFF2-40B4-BE49-F238E27FC236}">
                <a16:creationId xmlns:a16="http://schemas.microsoft.com/office/drawing/2014/main" id="{D1515FEF-5D8E-4CF8-85A6-1288FEBAD6AA}"/>
              </a:ext>
            </a:extLst>
          </p:cNvPr>
          <p:cNvCxnSpPr>
            <a:stCxn id="182" idx="3"/>
            <a:endCxn id="183" idx="1"/>
          </p:cNvCxnSpPr>
          <p:nvPr/>
        </p:nvCxnSpPr>
        <p:spPr>
          <a:xfrm>
            <a:off x="7318444" y="1408950"/>
            <a:ext cx="646043"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8" name="直線矢印コネクタ 73">
            <a:extLst>
              <a:ext uri="{FF2B5EF4-FFF2-40B4-BE49-F238E27FC236}">
                <a16:creationId xmlns:a16="http://schemas.microsoft.com/office/drawing/2014/main" id="{EB73F67C-EE22-4BFA-8393-9998DF57DF3C}"/>
              </a:ext>
            </a:extLst>
          </p:cNvPr>
          <p:cNvCxnSpPr>
            <a:cxnSpLocks/>
            <a:stCxn id="183" idx="2"/>
            <a:endCxn id="261" idx="0"/>
          </p:cNvCxnSpPr>
          <p:nvPr/>
        </p:nvCxnSpPr>
        <p:spPr>
          <a:xfrm rot="5400000">
            <a:off x="7221035" y="1126561"/>
            <a:ext cx="742673" cy="1605625"/>
          </a:xfrm>
          <a:prstGeom prst="bentConnector3">
            <a:avLst>
              <a:gd name="adj1" fmla="val 31264"/>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9" name="直線矢印コネクタ 73">
            <a:extLst>
              <a:ext uri="{FF2B5EF4-FFF2-40B4-BE49-F238E27FC236}">
                <a16:creationId xmlns:a16="http://schemas.microsoft.com/office/drawing/2014/main" id="{5D8F6FFB-5E70-496B-9B91-07E1C5AD58F7}"/>
              </a:ext>
            </a:extLst>
          </p:cNvPr>
          <p:cNvCxnSpPr>
            <a:cxnSpLocks/>
            <a:stCxn id="250" idx="3"/>
          </p:cNvCxnSpPr>
          <p:nvPr/>
        </p:nvCxnSpPr>
        <p:spPr>
          <a:xfrm>
            <a:off x="8610531" y="3797957"/>
            <a:ext cx="1076740" cy="1359210"/>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0" name="正方形/長方形 259">
            <a:extLst>
              <a:ext uri="{FF2B5EF4-FFF2-40B4-BE49-F238E27FC236}">
                <a16:creationId xmlns:a16="http://schemas.microsoft.com/office/drawing/2014/main" id="{F7D92E5A-271C-4E0F-88CA-48C20CC51B75}"/>
              </a:ext>
            </a:extLst>
          </p:cNvPr>
          <p:cNvSpPr/>
          <p:nvPr/>
        </p:nvSpPr>
        <p:spPr>
          <a:xfrm>
            <a:off x="5600460" y="4092516"/>
            <a:ext cx="647646" cy="30540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dirty="0">
                <a:solidFill>
                  <a:sysClr val="windowText" lastClr="000000"/>
                </a:solidFill>
                <a:latin typeface="Meiryo UI" panose="020B0604030504040204" pitchFamily="50" charset="-128"/>
                <a:ea typeface="Meiryo UI" panose="020B0604030504040204" pitchFamily="50" charset="-128"/>
              </a:rPr>
              <a:t>施工管理</a:t>
            </a:r>
          </a:p>
        </p:txBody>
      </p:sp>
      <p:sp>
        <p:nvSpPr>
          <p:cNvPr id="261" name="正方形/長方形 260">
            <a:extLst>
              <a:ext uri="{FF2B5EF4-FFF2-40B4-BE49-F238E27FC236}">
                <a16:creationId xmlns:a16="http://schemas.microsoft.com/office/drawing/2014/main" id="{0A547834-492D-4500-81F5-EF07E1024B6E}"/>
              </a:ext>
            </a:extLst>
          </p:cNvPr>
          <p:cNvSpPr/>
          <p:nvPr/>
        </p:nvSpPr>
        <p:spPr>
          <a:xfrm>
            <a:off x="6470497" y="2300710"/>
            <a:ext cx="638121" cy="29761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a:solidFill>
                  <a:sysClr val="windowText" lastClr="000000"/>
                </a:solidFill>
                <a:latin typeface="Meiryo UI" panose="020B0604030504040204" pitchFamily="50" charset="-128"/>
                <a:ea typeface="Meiryo UI" panose="020B0604030504040204" pitchFamily="50" charset="-128"/>
              </a:rPr>
              <a:t>発注計画</a:t>
            </a:r>
          </a:p>
        </p:txBody>
      </p:sp>
      <p:sp>
        <p:nvSpPr>
          <p:cNvPr id="262" name="正方形/長方形 261">
            <a:extLst>
              <a:ext uri="{FF2B5EF4-FFF2-40B4-BE49-F238E27FC236}">
                <a16:creationId xmlns:a16="http://schemas.microsoft.com/office/drawing/2014/main" id="{27821D3F-DE40-4F15-96DA-4958C341EA27}"/>
              </a:ext>
            </a:extLst>
          </p:cNvPr>
          <p:cNvSpPr/>
          <p:nvPr/>
        </p:nvSpPr>
        <p:spPr>
          <a:xfrm>
            <a:off x="9471922" y="812604"/>
            <a:ext cx="1507435" cy="2236304"/>
          </a:xfrm>
          <a:prstGeom prst="rect">
            <a:avLst/>
          </a:prstGeom>
          <a:solidFill>
            <a:schemeClr val="accent1">
              <a:lumMod val="20000"/>
              <a:lumOff val="80000"/>
            </a:schemeClr>
          </a:solidFill>
          <a:ln w="22225"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indent="0" algn="ctr"/>
            <a:r>
              <a:rPr kumimoji="1" lang="ja-JP" altLang="ja-JP" sz="1400" dirty="0">
                <a:ln cmpd="dbl">
                  <a:noFill/>
                </a:ln>
                <a:solidFill>
                  <a:schemeClr val="tx1"/>
                </a:solidFill>
                <a:latin typeface="Meiryo UI" panose="020B0604030504040204" pitchFamily="50" charset="-128"/>
                <a:ea typeface="Meiryo UI" panose="020B0604030504040204" pitchFamily="50" charset="-128"/>
                <a:cs typeface="+mn-cs"/>
              </a:rPr>
              <a:t>予算管理・決算</a:t>
            </a:r>
          </a:p>
        </p:txBody>
      </p:sp>
      <p:sp>
        <p:nvSpPr>
          <p:cNvPr id="263" name="フローチャート: 複数書類 262">
            <a:extLst>
              <a:ext uri="{FF2B5EF4-FFF2-40B4-BE49-F238E27FC236}">
                <a16:creationId xmlns:a16="http://schemas.microsoft.com/office/drawing/2014/main" id="{AD2D3895-CF6D-4030-B558-35F492999F2F}"/>
              </a:ext>
            </a:extLst>
          </p:cNvPr>
          <p:cNvSpPr/>
          <p:nvPr/>
        </p:nvSpPr>
        <p:spPr>
          <a:xfrm>
            <a:off x="9547439" y="1446953"/>
            <a:ext cx="553961" cy="402437"/>
          </a:xfrm>
          <a:prstGeom prst="flowChartMultidocument">
            <a:avLst/>
          </a:prstGeom>
          <a:solidFill>
            <a:sysClr val="window" lastClr="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cxnSp>
        <p:nvCxnSpPr>
          <p:cNvPr id="264" name="直線矢印コネクタ 107">
            <a:extLst>
              <a:ext uri="{FF2B5EF4-FFF2-40B4-BE49-F238E27FC236}">
                <a16:creationId xmlns:a16="http://schemas.microsoft.com/office/drawing/2014/main" id="{A7C8E4A7-491C-4913-8F29-4A647F77D071}"/>
              </a:ext>
            </a:extLst>
          </p:cNvPr>
          <p:cNvCxnSpPr>
            <a:stCxn id="234" idx="2"/>
            <a:endCxn id="237" idx="0"/>
          </p:cNvCxnSpPr>
          <p:nvPr/>
        </p:nvCxnSpPr>
        <p:spPr>
          <a:xfrm rot="16200000" flipH="1">
            <a:off x="2410999" y="1843784"/>
            <a:ext cx="447259" cy="2261155"/>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5" name="直線矢印コネクタ 264">
            <a:extLst>
              <a:ext uri="{FF2B5EF4-FFF2-40B4-BE49-F238E27FC236}">
                <a16:creationId xmlns:a16="http://schemas.microsoft.com/office/drawing/2014/main" id="{1ED7F035-0C57-4F9C-B428-7A6EAD80E53E}"/>
              </a:ext>
            </a:extLst>
          </p:cNvPr>
          <p:cNvCxnSpPr/>
          <p:nvPr/>
        </p:nvCxnSpPr>
        <p:spPr>
          <a:xfrm>
            <a:off x="5924282" y="3048907"/>
            <a:ext cx="0" cy="14965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6" name="直線矢印コネクタ 107">
            <a:extLst>
              <a:ext uri="{FF2B5EF4-FFF2-40B4-BE49-F238E27FC236}">
                <a16:creationId xmlns:a16="http://schemas.microsoft.com/office/drawing/2014/main" id="{AAFBB172-6F03-4C0A-8C4F-CF3A3873FE6F}"/>
              </a:ext>
            </a:extLst>
          </p:cNvPr>
          <p:cNvCxnSpPr>
            <a:stCxn id="251" idx="2"/>
            <a:endCxn id="252" idx="0"/>
          </p:cNvCxnSpPr>
          <p:nvPr/>
        </p:nvCxnSpPr>
        <p:spPr>
          <a:xfrm rot="5400000">
            <a:off x="8266665" y="4280296"/>
            <a:ext cx="298737" cy="533985"/>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7" name="直線矢印コネクタ 592">
            <a:extLst>
              <a:ext uri="{FF2B5EF4-FFF2-40B4-BE49-F238E27FC236}">
                <a16:creationId xmlns:a16="http://schemas.microsoft.com/office/drawing/2014/main" id="{8D06A4FD-3E12-469A-BAD5-53A3536C53E1}"/>
              </a:ext>
            </a:extLst>
          </p:cNvPr>
          <p:cNvCxnSpPr>
            <a:cxnSpLocks/>
          </p:cNvCxnSpPr>
          <p:nvPr/>
        </p:nvCxnSpPr>
        <p:spPr>
          <a:xfrm>
            <a:off x="3918475" y="2171994"/>
            <a:ext cx="1552809" cy="720278"/>
          </a:xfrm>
          <a:prstGeom prst="bentConnector3">
            <a:avLst>
              <a:gd name="adj1" fmla="val 50000"/>
            </a:avLst>
          </a:prstGeom>
          <a:ln w="57150">
            <a:solidFill>
              <a:schemeClr val="bg1">
                <a:lumMod val="75000"/>
              </a:schemeClr>
            </a:solidFill>
            <a:tailEnd type="triangle"/>
          </a:ln>
        </p:spPr>
        <p:style>
          <a:lnRef idx="1">
            <a:schemeClr val="dk1"/>
          </a:lnRef>
          <a:fillRef idx="0">
            <a:schemeClr val="dk1"/>
          </a:fillRef>
          <a:effectRef idx="0">
            <a:schemeClr val="dk1"/>
          </a:effectRef>
          <a:fontRef idx="minor">
            <a:schemeClr val="tx1"/>
          </a:fontRef>
        </p:style>
      </p:cxnSp>
      <p:pic>
        <p:nvPicPr>
          <p:cNvPr id="268" name="図 267">
            <a:extLst>
              <a:ext uri="{FF2B5EF4-FFF2-40B4-BE49-F238E27FC236}">
                <a16:creationId xmlns:a16="http://schemas.microsoft.com/office/drawing/2014/main" id="{E4D2C46A-758A-4D2D-A490-DB47D7A07A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8020" y="2181181"/>
            <a:ext cx="647927" cy="667696"/>
          </a:xfrm>
          <a:prstGeom prst="rect">
            <a:avLst/>
          </a:prstGeom>
          <a:solidFill>
            <a:schemeClr val="bg1"/>
          </a:solidFill>
        </p:spPr>
      </p:pic>
      <p:cxnSp>
        <p:nvCxnSpPr>
          <p:cNvPr id="269" name="直線矢印コネクタ 268">
            <a:extLst>
              <a:ext uri="{FF2B5EF4-FFF2-40B4-BE49-F238E27FC236}">
                <a16:creationId xmlns:a16="http://schemas.microsoft.com/office/drawing/2014/main" id="{73DBC640-F1A5-4DC2-8E20-AD35CEBB7775}"/>
              </a:ext>
            </a:extLst>
          </p:cNvPr>
          <p:cNvCxnSpPr/>
          <p:nvPr/>
        </p:nvCxnSpPr>
        <p:spPr>
          <a:xfrm>
            <a:off x="9115770" y="1640863"/>
            <a:ext cx="604630" cy="695740"/>
          </a:xfrm>
          <a:prstGeom prst="straightConnector1">
            <a:avLst/>
          </a:prstGeom>
          <a:ln w="57150">
            <a:solidFill>
              <a:schemeClr val="bg1">
                <a:lumMod val="75000"/>
              </a:schemeClr>
            </a:solidFill>
            <a:tailEnd type="triangle"/>
          </a:ln>
        </p:spPr>
        <p:style>
          <a:lnRef idx="1">
            <a:schemeClr val="dk1"/>
          </a:lnRef>
          <a:fillRef idx="0">
            <a:schemeClr val="dk1"/>
          </a:fillRef>
          <a:effectRef idx="0">
            <a:schemeClr val="dk1"/>
          </a:effectRef>
          <a:fontRef idx="minor">
            <a:schemeClr val="tx1"/>
          </a:fontRef>
        </p:style>
      </p:cxnSp>
      <p:cxnSp>
        <p:nvCxnSpPr>
          <p:cNvPr id="270" name="直線矢印コネクタ 269">
            <a:extLst>
              <a:ext uri="{FF2B5EF4-FFF2-40B4-BE49-F238E27FC236}">
                <a16:creationId xmlns:a16="http://schemas.microsoft.com/office/drawing/2014/main" id="{14563FAE-0BDE-43F8-B154-67E928ED199B}"/>
              </a:ext>
            </a:extLst>
          </p:cNvPr>
          <p:cNvCxnSpPr>
            <a:cxnSpLocks/>
          </p:cNvCxnSpPr>
          <p:nvPr/>
        </p:nvCxnSpPr>
        <p:spPr>
          <a:xfrm>
            <a:off x="7140124" y="2026341"/>
            <a:ext cx="2547147" cy="595589"/>
          </a:xfrm>
          <a:prstGeom prst="straightConnector1">
            <a:avLst/>
          </a:prstGeom>
          <a:ln w="57150">
            <a:solidFill>
              <a:schemeClr val="bg1">
                <a:lumMod val="75000"/>
              </a:schemeClr>
            </a:solidFill>
            <a:tailEnd type="triangle"/>
          </a:ln>
        </p:spPr>
        <p:style>
          <a:lnRef idx="1">
            <a:schemeClr val="dk1"/>
          </a:lnRef>
          <a:fillRef idx="0">
            <a:schemeClr val="dk1"/>
          </a:fillRef>
          <a:effectRef idx="0">
            <a:schemeClr val="dk1"/>
          </a:effectRef>
          <a:fontRef idx="minor">
            <a:schemeClr val="tx1"/>
          </a:fontRef>
        </p:style>
      </p:cxnSp>
      <p:sp>
        <p:nvSpPr>
          <p:cNvPr id="271" name="正方形/長方形 270">
            <a:extLst>
              <a:ext uri="{FF2B5EF4-FFF2-40B4-BE49-F238E27FC236}">
                <a16:creationId xmlns:a16="http://schemas.microsoft.com/office/drawing/2014/main" id="{F4BA5E18-E273-4B1C-86C5-B6345B8A2D9A}"/>
              </a:ext>
            </a:extLst>
          </p:cNvPr>
          <p:cNvSpPr/>
          <p:nvPr/>
        </p:nvSpPr>
        <p:spPr>
          <a:xfrm>
            <a:off x="10200659" y="1201397"/>
            <a:ext cx="934605" cy="903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ysClr val="windowText" lastClr="000000"/>
                </a:solidFill>
                <a:latin typeface="Meiryo UI" panose="020B0604030504040204" pitchFamily="50" charset="-128"/>
                <a:ea typeface="Meiryo UI" panose="020B0604030504040204" pitchFamily="50" charset="-128"/>
              </a:rPr>
              <a:t>契約状況</a:t>
            </a:r>
            <a:endParaRPr kumimoji="1" lang="en-US" altLang="ja-JP" sz="900" dirty="0">
              <a:solidFill>
                <a:sysClr val="windowText" lastClr="000000"/>
              </a:solidFill>
              <a:latin typeface="Meiryo UI" panose="020B0604030504040204" pitchFamily="50" charset="-128"/>
              <a:ea typeface="Meiryo UI" panose="020B0604030504040204" pitchFamily="50" charset="-128"/>
            </a:endParaRPr>
          </a:p>
          <a:p>
            <a:pPr algn="l"/>
            <a:r>
              <a:rPr kumimoji="1" lang="ja-JP" altLang="en-US" sz="900" dirty="0">
                <a:solidFill>
                  <a:schemeClr val="tx1"/>
                </a:solidFill>
                <a:latin typeface="Meiryo UI" panose="020B0604030504040204" pitchFamily="50" charset="-128"/>
                <a:ea typeface="Meiryo UI" panose="020B0604030504040204" pitchFamily="50" charset="-128"/>
              </a:rPr>
              <a:t>工事台帳</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l"/>
            <a:r>
              <a:rPr kumimoji="1" lang="ja-JP" altLang="en-US" sz="900" dirty="0">
                <a:solidFill>
                  <a:sysClr val="windowText" lastClr="000000"/>
                </a:solidFill>
                <a:latin typeface="Meiryo UI" panose="020B0604030504040204" pitchFamily="50" charset="-128"/>
                <a:ea typeface="Meiryo UI" panose="020B0604030504040204" pitchFamily="50" charset="-128"/>
              </a:rPr>
              <a:t>会計検査</a:t>
            </a:r>
            <a:endParaRPr kumimoji="1" lang="en-US" altLang="ja-JP" sz="900" dirty="0">
              <a:solidFill>
                <a:sysClr val="windowText" lastClr="000000"/>
              </a:solidFill>
              <a:latin typeface="Meiryo UI" panose="020B0604030504040204" pitchFamily="50" charset="-128"/>
              <a:ea typeface="Meiryo UI" panose="020B0604030504040204" pitchFamily="50" charset="-128"/>
            </a:endParaRPr>
          </a:p>
          <a:p>
            <a:pPr algn="l"/>
            <a:r>
              <a:rPr kumimoji="1" lang="ja-JP" altLang="en-US" sz="900" dirty="0">
                <a:solidFill>
                  <a:sysClr val="windowText" lastClr="000000"/>
                </a:solidFill>
                <a:latin typeface="Meiryo UI" panose="020B0604030504040204" pitchFamily="50" charset="-128"/>
                <a:ea typeface="Meiryo UI" panose="020B0604030504040204" pitchFamily="50" charset="-128"/>
              </a:rPr>
              <a:t>定期監査</a:t>
            </a:r>
            <a:endParaRPr kumimoji="1" lang="en-US" altLang="ja-JP" sz="900" dirty="0">
              <a:solidFill>
                <a:sysClr val="windowText" lastClr="000000"/>
              </a:solidFill>
              <a:latin typeface="Meiryo UI" panose="020B0604030504040204" pitchFamily="50" charset="-128"/>
              <a:ea typeface="Meiryo UI" panose="020B0604030504040204" pitchFamily="50" charset="-128"/>
            </a:endParaRPr>
          </a:p>
          <a:p>
            <a:pPr algn="l"/>
            <a:endParaRPr kumimoji="1" lang="en-US" altLang="ja-JP" sz="900" dirty="0">
              <a:solidFill>
                <a:sysClr val="windowText" lastClr="000000"/>
              </a:solidFill>
              <a:latin typeface="Meiryo UI" panose="020B0604030504040204" pitchFamily="50" charset="-128"/>
              <a:ea typeface="Meiryo UI" panose="020B0604030504040204" pitchFamily="50" charset="-128"/>
            </a:endParaRPr>
          </a:p>
        </p:txBody>
      </p:sp>
      <p:cxnSp>
        <p:nvCxnSpPr>
          <p:cNvPr id="272" name="直線矢印コネクタ 271">
            <a:extLst>
              <a:ext uri="{FF2B5EF4-FFF2-40B4-BE49-F238E27FC236}">
                <a16:creationId xmlns:a16="http://schemas.microsoft.com/office/drawing/2014/main" id="{62468FE8-D915-4EB4-8928-72F962034364}"/>
              </a:ext>
            </a:extLst>
          </p:cNvPr>
          <p:cNvCxnSpPr>
            <a:stCxn id="233" idx="2"/>
            <a:endCxn id="236" idx="0"/>
          </p:cNvCxnSpPr>
          <p:nvPr/>
        </p:nvCxnSpPr>
        <p:spPr>
          <a:xfrm>
            <a:off x="1504052" y="1572652"/>
            <a:ext cx="0" cy="283559"/>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73" name="直線矢印コネクタ 73">
            <a:extLst>
              <a:ext uri="{FF2B5EF4-FFF2-40B4-BE49-F238E27FC236}">
                <a16:creationId xmlns:a16="http://schemas.microsoft.com/office/drawing/2014/main" id="{4318BF05-4A28-44C7-BB1A-85788DC22410}"/>
              </a:ext>
            </a:extLst>
          </p:cNvPr>
          <p:cNvCxnSpPr>
            <a:cxnSpLocks/>
            <a:stCxn id="261" idx="1"/>
            <a:endCxn id="211" idx="3"/>
          </p:cNvCxnSpPr>
          <p:nvPr/>
        </p:nvCxnSpPr>
        <p:spPr>
          <a:xfrm rot="10800000" flipV="1">
            <a:off x="6248107" y="2449514"/>
            <a:ext cx="222391" cy="3327"/>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5" name="直線矢印コネクタ 274">
            <a:extLst>
              <a:ext uri="{FF2B5EF4-FFF2-40B4-BE49-F238E27FC236}">
                <a16:creationId xmlns:a16="http://schemas.microsoft.com/office/drawing/2014/main" id="{BB1BEE76-5443-4001-BEC9-A22019EB3133}"/>
              </a:ext>
            </a:extLst>
          </p:cNvPr>
          <p:cNvCxnSpPr/>
          <p:nvPr/>
        </p:nvCxnSpPr>
        <p:spPr>
          <a:xfrm>
            <a:off x="8850726" y="2079842"/>
            <a:ext cx="894522" cy="472108"/>
          </a:xfrm>
          <a:prstGeom prst="straightConnector1">
            <a:avLst/>
          </a:prstGeom>
          <a:ln w="57150">
            <a:solidFill>
              <a:schemeClr val="bg1">
                <a:lumMod val="75000"/>
              </a:schemeClr>
            </a:solidFill>
            <a:tailEnd type="triangle"/>
          </a:ln>
        </p:spPr>
        <p:style>
          <a:lnRef idx="1">
            <a:schemeClr val="dk1"/>
          </a:lnRef>
          <a:fillRef idx="0">
            <a:schemeClr val="dk1"/>
          </a:fillRef>
          <a:effectRef idx="0">
            <a:schemeClr val="dk1"/>
          </a:effectRef>
          <a:fontRef idx="minor">
            <a:schemeClr val="tx1"/>
          </a:fontRef>
        </p:style>
      </p:cxnSp>
      <p:cxnSp>
        <p:nvCxnSpPr>
          <p:cNvPr id="277" name="直線矢印コネクタ 107">
            <a:extLst>
              <a:ext uri="{FF2B5EF4-FFF2-40B4-BE49-F238E27FC236}">
                <a16:creationId xmlns:a16="http://schemas.microsoft.com/office/drawing/2014/main" id="{136F9835-F877-4C85-904B-30FC217A1283}"/>
              </a:ext>
            </a:extLst>
          </p:cNvPr>
          <p:cNvCxnSpPr/>
          <p:nvPr/>
        </p:nvCxnSpPr>
        <p:spPr>
          <a:xfrm>
            <a:off x="6796639" y="5334907"/>
            <a:ext cx="629479" cy="157369"/>
          </a:xfrm>
          <a:prstGeom prst="bentConnector3">
            <a:avLst>
              <a:gd name="adj1" fmla="val -1316"/>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78" name="直線矢印コネクタ 107">
            <a:extLst>
              <a:ext uri="{FF2B5EF4-FFF2-40B4-BE49-F238E27FC236}">
                <a16:creationId xmlns:a16="http://schemas.microsoft.com/office/drawing/2014/main" id="{4229D762-7F4A-44C3-8D87-AF2F7307F4F7}"/>
              </a:ext>
            </a:extLst>
          </p:cNvPr>
          <p:cNvCxnSpPr>
            <a:stCxn id="218" idx="3"/>
          </p:cNvCxnSpPr>
          <p:nvPr/>
        </p:nvCxnSpPr>
        <p:spPr>
          <a:xfrm flipH="1" flipV="1">
            <a:off x="6233429" y="4241608"/>
            <a:ext cx="895672" cy="927648"/>
          </a:xfrm>
          <a:prstGeom prst="bentConnector4">
            <a:avLst>
              <a:gd name="adj1" fmla="val -10727"/>
              <a:gd name="adj2" fmla="val 10000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9" name="直線矢印コネクタ 278">
            <a:extLst>
              <a:ext uri="{FF2B5EF4-FFF2-40B4-BE49-F238E27FC236}">
                <a16:creationId xmlns:a16="http://schemas.microsoft.com/office/drawing/2014/main" id="{948B6FAC-07C0-4390-820A-A3F94E19EB35}"/>
              </a:ext>
            </a:extLst>
          </p:cNvPr>
          <p:cNvCxnSpPr/>
          <p:nvPr/>
        </p:nvCxnSpPr>
        <p:spPr>
          <a:xfrm>
            <a:off x="5926966" y="5318342"/>
            <a:ext cx="0" cy="14908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0" name="直線矢印コネクタ 107">
            <a:extLst>
              <a:ext uri="{FF2B5EF4-FFF2-40B4-BE49-F238E27FC236}">
                <a16:creationId xmlns:a16="http://schemas.microsoft.com/office/drawing/2014/main" id="{CBA3ABF2-A510-4A0A-9C3D-88E99387A316}"/>
              </a:ext>
            </a:extLst>
          </p:cNvPr>
          <p:cNvCxnSpPr>
            <a:endCxn id="215" idx="0"/>
          </p:cNvCxnSpPr>
          <p:nvPr/>
        </p:nvCxnSpPr>
        <p:spPr>
          <a:xfrm>
            <a:off x="5935251" y="4465236"/>
            <a:ext cx="842631" cy="124237"/>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1" name="直線矢印コネクタ 73">
            <a:extLst>
              <a:ext uri="{FF2B5EF4-FFF2-40B4-BE49-F238E27FC236}">
                <a16:creationId xmlns:a16="http://schemas.microsoft.com/office/drawing/2014/main" id="{E7E13A8C-27CB-416A-AA55-D46026FD8D15}"/>
              </a:ext>
            </a:extLst>
          </p:cNvPr>
          <p:cNvCxnSpPr>
            <a:cxnSpLocks/>
          </p:cNvCxnSpPr>
          <p:nvPr/>
        </p:nvCxnSpPr>
        <p:spPr>
          <a:xfrm rot="10800000">
            <a:off x="9032945" y="4225035"/>
            <a:ext cx="99391" cy="2"/>
          </a:xfrm>
          <a:prstGeom prst="bentConnector3">
            <a:avLst>
              <a:gd name="adj1" fmla="val 50000"/>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82" name="直線矢印コネクタ 73">
            <a:extLst>
              <a:ext uri="{FF2B5EF4-FFF2-40B4-BE49-F238E27FC236}">
                <a16:creationId xmlns:a16="http://schemas.microsoft.com/office/drawing/2014/main" id="{26F5AADF-C79F-4BD8-BF6E-4F2F733A65A1}"/>
              </a:ext>
            </a:extLst>
          </p:cNvPr>
          <p:cNvCxnSpPr>
            <a:cxnSpLocks/>
          </p:cNvCxnSpPr>
          <p:nvPr/>
        </p:nvCxnSpPr>
        <p:spPr>
          <a:xfrm rot="5400000">
            <a:off x="7248043" y="5314204"/>
            <a:ext cx="339586" cy="1"/>
          </a:xfrm>
          <a:prstGeom prst="bentConnector3">
            <a:avLst>
              <a:gd name="adj1" fmla="val 50000"/>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83" name="直線矢印コネクタ 107">
            <a:extLst>
              <a:ext uri="{FF2B5EF4-FFF2-40B4-BE49-F238E27FC236}">
                <a16:creationId xmlns:a16="http://schemas.microsoft.com/office/drawing/2014/main" id="{54E0BB42-D111-4CD0-8880-5E203AE7FAE0}"/>
              </a:ext>
            </a:extLst>
          </p:cNvPr>
          <p:cNvCxnSpPr/>
          <p:nvPr/>
        </p:nvCxnSpPr>
        <p:spPr>
          <a:xfrm rot="5400000">
            <a:off x="4598096" y="4620190"/>
            <a:ext cx="1782000" cy="180000"/>
          </a:xfrm>
          <a:prstGeom prst="bentConnector3">
            <a:avLst>
              <a:gd name="adj1" fmla="val -472"/>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84" name="正方形/長方形 283">
            <a:extLst>
              <a:ext uri="{FF2B5EF4-FFF2-40B4-BE49-F238E27FC236}">
                <a16:creationId xmlns:a16="http://schemas.microsoft.com/office/drawing/2014/main" id="{75ED9D2E-089B-4F69-B873-5FC19E509A74}"/>
              </a:ext>
            </a:extLst>
          </p:cNvPr>
          <p:cNvSpPr/>
          <p:nvPr/>
        </p:nvSpPr>
        <p:spPr>
          <a:xfrm>
            <a:off x="9483687" y="3171075"/>
            <a:ext cx="1507435" cy="2683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資産管理</a:t>
            </a:r>
          </a:p>
        </p:txBody>
      </p:sp>
      <p:cxnSp>
        <p:nvCxnSpPr>
          <p:cNvPr id="290" name="直線矢印コネクタ 107">
            <a:extLst>
              <a:ext uri="{FF2B5EF4-FFF2-40B4-BE49-F238E27FC236}">
                <a16:creationId xmlns:a16="http://schemas.microsoft.com/office/drawing/2014/main" id="{9F0B5B56-D3CB-422A-99CF-133A7D0CEB78}"/>
              </a:ext>
            </a:extLst>
          </p:cNvPr>
          <p:cNvCxnSpPr>
            <a:cxnSpLocks/>
          </p:cNvCxnSpPr>
          <p:nvPr/>
        </p:nvCxnSpPr>
        <p:spPr>
          <a:xfrm>
            <a:off x="6256495" y="3797957"/>
            <a:ext cx="3223816" cy="1359210"/>
          </a:xfrm>
          <a:prstGeom prst="bentConnector3">
            <a:avLst>
              <a:gd name="adj1" fmla="val 35948"/>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2" name="正方形/長方形 291">
            <a:extLst>
              <a:ext uri="{FF2B5EF4-FFF2-40B4-BE49-F238E27FC236}">
                <a16:creationId xmlns:a16="http://schemas.microsoft.com/office/drawing/2014/main" id="{8667C95C-82DB-45E8-9261-82A6789DBB07}"/>
              </a:ext>
            </a:extLst>
          </p:cNvPr>
          <p:cNvSpPr/>
          <p:nvPr/>
        </p:nvSpPr>
        <p:spPr>
          <a:xfrm>
            <a:off x="9701947" y="3666581"/>
            <a:ext cx="1080711" cy="29760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effectLst/>
                <a:latin typeface="Meiryo UI" panose="020B0604030504040204" pitchFamily="50" charset="-128"/>
                <a:ea typeface="Meiryo UI" panose="020B0604030504040204" pitchFamily="50" charset="-128"/>
                <a:cs typeface="+mn-cs"/>
              </a:rPr>
              <a:t>マスタ整備</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293" name="正方形/長方形 292">
            <a:extLst>
              <a:ext uri="{FF2B5EF4-FFF2-40B4-BE49-F238E27FC236}">
                <a16:creationId xmlns:a16="http://schemas.microsoft.com/office/drawing/2014/main" id="{B0C9B5E0-B217-42E3-A93A-E3BEFD0C7AB3}"/>
              </a:ext>
            </a:extLst>
          </p:cNvPr>
          <p:cNvSpPr/>
          <p:nvPr/>
        </p:nvSpPr>
        <p:spPr>
          <a:xfrm>
            <a:off x="9701947" y="4124482"/>
            <a:ext cx="1080711" cy="29761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effectLst/>
                <a:latin typeface="Meiryo UI" panose="020B0604030504040204" pitchFamily="50" charset="-128"/>
                <a:ea typeface="Meiryo UI" panose="020B0604030504040204" pitchFamily="50" charset="-128"/>
                <a:cs typeface="+mn-cs"/>
              </a:rPr>
              <a:t>資産情報整備</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294" name="正方形/長方形 293">
            <a:extLst>
              <a:ext uri="{FF2B5EF4-FFF2-40B4-BE49-F238E27FC236}">
                <a16:creationId xmlns:a16="http://schemas.microsoft.com/office/drawing/2014/main" id="{21440AA9-A8F5-4C84-9F39-E0ED3B0D3F1E}"/>
              </a:ext>
            </a:extLst>
          </p:cNvPr>
          <p:cNvSpPr/>
          <p:nvPr/>
        </p:nvSpPr>
        <p:spPr>
          <a:xfrm>
            <a:off x="9701947" y="5455059"/>
            <a:ext cx="1080711" cy="30540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ysClr val="windowText" lastClr="000000"/>
                </a:solidFill>
                <a:latin typeface="Meiryo UI" panose="020B0604030504040204" pitchFamily="50" charset="-128"/>
                <a:ea typeface="Meiryo UI" panose="020B0604030504040204" pitchFamily="50" charset="-128"/>
              </a:rPr>
              <a:t>本勘定整備</a:t>
            </a:r>
          </a:p>
        </p:txBody>
      </p:sp>
      <p:sp>
        <p:nvSpPr>
          <p:cNvPr id="295" name="正方形/長方形 294">
            <a:extLst>
              <a:ext uri="{FF2B5EF4-FFF2-40B4-BE49-F238E27FC236}">
                <a16:creationId xmlns:a16="http://schemas.microsoft.com/office/drawing/2014/main" id="{54FB01C3-1AEB-474E-83DD-2C000B8EADEA}"/>
              </a:ext>
            </a:extLst>
          </p:cNvPr>
          <p:cNvSpPr/>
          <p:nvPr/>
        </p:nvSpPr>
        <p:spPr>
          <a:xfrm>
            <a:off x="9701947" y="4560537"/>
            <a:ext cx="1080711" cy="30540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effectLst/>
                <a:latin typeface="Meiryo UI" panose="020B0604030504040204" pitchFamily="50" charset="-128"/>
                <a:ea typeface="Meiryo UI" panose="020B0604030504040204" pitchFamily="50" charset="-128"/>
                <a:cs typeface="+mn-cs"/>
              </a:rPr>
              <a:t>施設情報整備</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296" name="正方形/長方形 295">
            <a:extLst>
              <a:ext uri="{FF2B5EF4-FFF2-40B4-BE49-F238E27FC236}">
                <a16:creationId xmlns:a16="http://schemas.microsoft.com/office/drawing/2014/main" id="{C07E793F-1B43-45AF-8D3A-D0DF337BAA46}"/>
              </a:ext>
            </a:extLst>
          </p:cNvPr>
          <p:cNvSpPr/>
          <p:nvPr/>
        </p:nvSpPr>
        <p:spPr>
          <a:xfrm>
            <a:off x="9701948" y="5008362"/>
            <a:ext cx="1075948" cy="29761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ysClr val="windowText" lastClr="000000"/>
                </a:solidFill>
                <a:latin typeface="Meiryo UI" panose="020B0604030504040204" pitchFamily="50" charset="-128"/>
                <a:ea typeface="Meiryo UI" panose="020B0604030504040204" pitchFamily="50" charset="-128"/>
              </a:rPr>
              <a:t>建設仮勘定整備</a:t>
            </a:r>
          </a:p>
        </p:txBody>
      </p:sp>
      <p:cxnSp>
        <p:nvCxnSpPr>
          <p:cNvPr id="297" name="直線矢印コネクタ 296">
            <a:extLst>
              <a:ext uri="{FF2B5EF4-FFF2-40B4-BE49-F238E27FC236}">
                <a16:creationId xmlns:a16="http://schemas.microsoft.com/office/drawing/2014/main" id="{62F2DC6C-87BD-47A7-BC20-E09A3DB98AC8}"/>
              </a:ext>
            </a:extLst>
          </p:cNvPr>
          <p:cNvCxnSpPr>
            <a:stCxn id="293" idx="2"/>
            <a:endCxn id="295" idx="0"/>
          </p:cNvCxnSpPr>
          <p:nvPr/>
        </p:nvCxnSpPr>
        <p:spPr>
          <a:xfrm>
            <a:off x="10242302" y="4422092"/>
            <a:ext cx="0" cy="138445"/>
          </a:xfrm>
          <a:prstGeom prst="straightConnector1">
            <a:avLst/>
          </a:prstGeom>
          <a:ln w="254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8" name="直線矢印コネクタ 297">
            <a:extLst>
              <a:ext uri="{FF2B5EF4-FFF2-40B4-BE49-F238E27FC236}">
                <a16:creationId xmlns:a16="http://schemas.microsoft.com/office/drawing/2014/main" id="{E83564F1-9196-4520-9996-0F14C25E6798}"/>
              </a:ext>
            </a:extLst>
          </p:cNvPr>
          <p:cNvCxnSpPr>
            <a:stCxn id="295" idx="2"/>
            <a:endCxn id="296" idx="0"/>
          </p:cNvCxnSpPr>
          <p:nvPr/>
        </p:nvCxnSpPr>
        <p:spPr>
          <a:xfrm flipH="1">
            <a:off x="10239921" y="4865942"/>
            <a:ext cx="2381" cy="142420"/>
          </a:xfrm>
          <a:prstGeom prst="straightConnector1">
            <a:avLst/>
          </a:prstGeom>
          <a:ln w="254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9" name="直線矢印コネクタ 298">
            <a:extLst>
              <a:ext uri="{FF2B5EF4-FFF2-40B4-BE49-F238E27FC236}">
                <a16:creationId xmlns:a16="http://schemas.microsoft.com/office/drawing/2014/main" id="{330ECD6B-FE57-4AC1-BECD-AB6207095B7D}"/>
              </a:ext>
            </a:extLst>
          </p:cNvPr>
          <p:cNvCxnSpPr>
            <a:stCxn id="296" idx="2"/>
            <a:endCxn id="294" idx="0"/>
          </p:cNvCxnSpPr>
          <p:nvPr/>
        </p:nvCxnSpPr>
        <p:spPr>
          <a:xfrm>
            <a:off x="10239921" y="5305972"/>
            <a:ext cx="2381" cy="149087"/>
          </a:xfrm>
          <a:prstGeom prst="straightConnector1">
            <a:avLst/>
          </a:prstGeom>
          <a:ln w="254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1" name="直線矢印コネクタ 300">
            <a:extLst>
              <a:ext uri="{FF2B5EF4-FFF2-40B4-BE49-F238E27FC236}">
                <a16:creationId xmlns:a16="http://schemas.microsoft.com/office/drawing/2014/main" id="{AB79D7B6-BC50-4B74-A4FF-8908076A3B55}"/>
              </a:ext>
            </a:extLst>
          </p:cNvPr>
          <p:cNvCxnSpPr/>
          <p:nvPr/>
        </p:nvCxnSpPr>
        <p:spPr>
          <a:xfrm>
            <a:off x="10243236" y="3976177"/>
            <a:ext cx="0" cy="151200"/>
          </a:xfrm>
          <a:prstGeom prst="straightConnector1">
            <a:avLst/>
          </a:prstGeom>
          <a:ln w="254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吹き出し: 四角形 2">
            <a:extLst>
              <a:ext uri="{FF2B5EF4-FFF2-40B4-BE49-F238E27FC236}">
                <a16:creationId xmlns:a16="http://schemas.microsoft.com/office/drawing/2014/main" id="{1C742995-58E0-4EFE-B450-35727F8E5CC0}"/>
              </a:ext>
            </a:extLst>
          </p:cNvPr>
          <p:cNvSpPr/>
          <p:nvPr/>
        </p:nvSpPr>
        <p:spPr>
          <a:xfrm>
            <a:off x="10786807" y="5863453"/>
            <a:ext cx="848851" cy="288000"/>
          </a:xfrm>
          <a:prstGeom prst="wedgeRectCallout">
            <a:avLst>
              <a:gd name="adj1" fmla="val -87905"/>
              <a:gd name="adj2" fmla="val 36698"/>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00" b="1" dirty="0">
                <a:latin typeface="Meiryo UI" panose="020B0604030504040204" pitchFamily="50" charset="-128"/>
                <a:ea typeface="Meiryo UI" panose="020B0604030504040204" pitchFamily="50" charset="-128"/>
              </a:rPr>
              <a:t>最適化</a:t>
            </a:r>
          </a:p>
        </p:txBody>
      </p:sp>
      <p:sp>
        <p:nvSpPr>
          <p:cNvPr id="101" name="吹き出し: 四角形 100">
            <a:extLst>
              <a:ext uri="{FF2B5EF4-FFF2-40B4-BE49-F238E27FC236}">
                <a16:creationId xmlns:a16="http://schemas.microsoft.com/office/drawing/2014/main" id="{EC5DC035-C324-4151-84DC-F260DE3630CB}"/>
              </a:ext>
            </a:extLst>
          </p:cNvPr>
          <p:cNvSpPr/>
          <p:nvPr/>
        </p:nvSpPr>
        <p:spPr>
          <a:xfrm>
            <a:off x="1247881" y="5043147"/>
            <a:ext cx="996413" cy="288000"/>
          </a:xfrm>
          <a:prstGeom prst="wedgeRectCallout">
            <a:avLst>
              <a:gd name="adj1" fmla="val 39522"/>
              <a:gd name="adj2" fmla="val -88224"/>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000" b="1" dirty="0">
                <a:latin typeface="Meiryo UI" panose="020B0604030504040204" pitchFamily="50" charset="-128"/>
                <a:ea typeface="Meiryo UI" panose="020B0604030504040204" pitchFamily="50" charset="-128"/>
              </a:rPr>
              <a:t>ペーパーレス化</a:t>
            </a:r>
            <a:endParaRPr kumimoji="1" lang="ja-JP" altLang="en-US" sz="1000" b="1" dirty="0">
              <a:latin typeface="Meiryo UI" panose="020B0604030504040204" pitchFamily="50" charset="-128"/>
              <a:ea typeface="Meiryo UI" panose="020B0604030504040204" pitchFamily="50" charset="-128"/>
            </a:endParaRPr>
          </a:p>
        </p:txBody>
      </p:sp>
      <p:sp>
        <p:nvSpPr>
          <p:cNvPr id="102" name="吹き出し: 四角形 101">
            <a:extLst>
              <a:ext uri="{FF2B5EF4-FFF2-40B4-BE49-F238E27FC236}">
                <a16:creationId xmlns:a16="http://schemas.microsoft.com/office/drawing/2014/main" id="{E1CB4C30-DDD6-4A8A-8982-3EAF04B54531}"/>
              </a:ext>
            </a:extLst>
          </p:cNvPr>
          <p:cNvSpPr/>
          <p:nvPr/>
        </p:nvSpPr>
        <p:spPr>
          <a:xfrm>
            <a:off x="7950812" y="5429194"/>
            <a:ext cx="996413" cy="288000"/>
          </a:xfrm>
          <a:prstGeom prst="wedgeRectCallout">
            <a:avLst>
              <a:gd name="adj1" fmla="val 4908"/>
              <a:gd name="adj2" fmla="val -86108"/>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00" b="1" dirty="0">
                <a:latin typeface="Meiryo UI" panose="020B0604030504040204" pitchFamily="50" charset="-128"/>
                <a:ea typeface="Meiryo UI" panose="020B0604030504040204" pitchFamily="50" charset="-128"/>
              </a:rPr>
              <a:t>データ管理</a:t>
            </a:r>
          </a:p>
        </p:txBody>
      </p:sp>
      <p:sp>
        <p:nvSpPr>
          <p:cNvPr id="103" name="吹き出し: 四角形 102">
            <a:extLst>
              <a:ext uri="{FF2B5EF4-FFF2-40B4-BE49-F238E27FC236}">
                <a16:creationId xmlns:a16="http://schemas.microsoft.com/office/drawing/2014/main" id="{41B25222-381D-4DB7-9599-E524D979C179}"/>
              </a:ext>
            </a:extLst>
          </p:cNvPr>
          <p:cNvSpPr/>
          <p:nvPr/>
        </p:nvSpPr>
        <p:spPr>
          <a:xfrm>
            <a:off x="10493028" y="2209763"/>
            <a:ext cx="996413" cy="288000"/>
          </a:xfrm>
          <a:prstGeom prst="wedgeRectCallout">
            <a:avLst>
              <a:gd name="adj1" fmla="val -62620"/>
              <a:gd name="adj2" fmla="val -35188"/>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000" b="1" dirty="0">
                <a:latin typeface="Meiryo UI" panose="020B0604030504040204" pitchFamily="50" charset="-128"/>
                <a:ea typeface="Meiryo UI" panose="020B0604030504040204" pitchFamily="50" charset="-128"/>
              </a:rPr>
              <a:t>事務効率化</a:t>
            </a:r>
            <a:endParaRPr kumimoji="1" lang="ja-JP" altLang="en-US" sz="1000" b="1" dirty="0">
              <a:latin typeface="Meiryo UI" panose="020B0604030504040204" pitchFamily="50" charset="-128"/>
              <a:ea typeface="Meiryo UI" panose="020B0604030504040204" pitchFamily="50" charset="-128"/>
            </a:endParaRPr>
          </a:p>
        </p:txBody>
      </p:sp>
      <p:sp>
        <p:nvSpPr>
          <p:cNvPr id="105" name="吹き出し: 四角形 104">
            <a:extLst>
              <a:ext uri="{FF2B5EF4-FFF2-40B4-BE49-F238E27FC236}">
                <a16:creationId xmlns:a16="http://schemas.microsoft.com/office/drawing/2014/main" id="{1B72DC42-975D-46C8-9B7F-879B54F37A80}"/>
              </a:ext>
            </a:extLst>
          </p:cNvPr>
          <p:cNvSpPr/>
          <p:nvPr/>
        </p:nvSpPr>
        <p:spPr>
          <a:xfrm>
            <a:off x="11197487" y="3203514"/>
            <a:ext cx="848851" cy="1966475"/>
          </a:xfrm>
          <a:prstGeom prst="wedgeRectCallout">
            <a:avLst>
              <a:gd name="adj1" fmla="val -94939"/>
              <a:gd name="adj2" fmla="val -36138"/>
            </a:avLst>
          </a:prstGeom>
          <a:solidFill>
            <a:schemeClr val="bg1">
              <a:lumMod val="6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en-US" sz="1000" b="1" dirty="0">
                <a:latin typeface="Meiryo UI" panose="020B0604030504040204" pitchFamily="50" charset="-128"/>
                <a:ea typeface="Meiryo UI" panose="020B0604030504040204" pitchFamily="50" charset="-128"/>
              </a:rPr>
              <a:t>現行システムで保有している資産管理サブシステムは別に調達する</a:t>
            </a:r>
            <a:endParaRPr lang="en-US" altLang="ja-JP" sz="1000" b="1" dirty="0">
              <a:latin typeface="Meiryo UI" panose="020B0604030504040204" pitchFamily="50" charset="-128"/>
              <a:ea typeface="Meiryo UI" panose="020B0604030504040204" pitchFamily="50" charset="-128"/>
            </a:endParaRPr>
          </a:p>
          <a:p>
            <a:r>
              <a:rPr kumimoji="1" lang="en-US" altLang="ja-JP" sz="1000" b="1" dirty="0">
                <a:latin typeface="Meiryo UI" panose="020B0604030504040204" pitchFamily="50" charset="-128"/>
                <a:ea typeface="Meiryo UI" panose="020B0604030504040204" pitchFamily="50" charset="-128"/>
              </a:rPr>
              <a:t>※</a:t>
            </a:r>
            <a:r>
              <a:rPr kumimoji="1" lang="ja-JP" altLang="en-US" sz="1000" b="1" dirty="0">
                <a:latin typeface="Meiryo UI" panose="020B0604030504040204" pitchFamily="50" charset="-128"/>
                <a:ea typeface="Meiryo UI" panose="020B0604030504040204" pitchFamily="50" charset="-128"/>
              </a:rPr>
              <a:t>本調達では連携等の技術支援を行う</a:t>
            </a:r>
          </a:p>
        </p:txBody>
      </p:sp>
      <p:sp>
        <p:nvSpPr>
          <p:cNvPr id="5" name="正方形/長方形 4">
            <a:extLst>
              <a:ext uri="{FF2B5EF4-FFF2-40B4-BE49-F238E27FC236}">
                <a16:creationId xmlns:a16="http://schemas.microsoft.com/office/drawing/2014/main" id="{E3737C70-044D-6973-949D-658E21D38369}"/>
              </a:ext>
            </a:extLst>
          </p:cNvPr>
          <p:cNvSpPr/>
          <p:nvPr/>
        </p:nvSpPr>
        <p:spPr>
          <a:xfrm>
            <a:off x="11013919" y="624031"/>
            <a:ext cx="1035895" cy="248412"/>
          </a:xfrm>
          <a:prstGeom prst="rect">
            <a:avLst/>
          </a:prstGeom>
          <a:solidFill>
            <a:schemeClr val="accent1">
              <a:lumMod val="20000"/>
              <a:lumOff val="80000"/>
            </a:schemeClr>
          </a:solidFill>
          <a:ln w="22225"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indent="0" algn="ctr"/>
            <a:r>
              <a:rPr lang="ja-JP" altLang="en-US" sz="1000" dirty="0">
                <a:ln cmpd="dbl">
                  <a:noFill/>
                </a:ln>
                <a:solidFill>
                  <a:sysClr val="windowText" lastClr="000000"/>
                </a:solidFill>
                <a:latin typeface="Meiryo UI" panose="020B0604030504040204" pitchFamily="50" charset="-128"/>
                <a:ea typeface="Meiryo UI" panose="020B0604030504040204" pitchFamily="50" charset="-128"/>
              </a:rPr>
              <a:t>追加・強化部分</a:t>
            </a:r>
            <a:endParaRPr kumimoji="1" lang="ja-JP" altLang="ja-JP" sz="1000" dirty="0">
              <a:ln cmpd="dbl">
                <a:noFill/>
              </a:ln>
              <a:solidFill>
                <a:sysClr val="windowText" lastClr="000000"/>
              </a:solidFill>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1056493134"/>
      </p:ext>
    </p:extLst>
  </p:cSld>
  <p:clrMapOvr>
    <a:masterClrMapping/>
  </p:clrMapOvr>
</p:sld>
</file>

<file path=ppt/theme/theme1.xml><?xml version="1.0" encoding="utf-8"?>
<a:theme xmlns:a="http://schemas.openxmlformats.org/drawingml/2006/main" name="新レイアウト_1_本文">
  <a:themeElements>
    <a:clrScheme name="ユーザー定義 3">
      <a:dk1>
        <a:srgbClr val="000000"/>
      </a:dk1>
      <a:lt1>
        <a:srgbClr val="FFFFFF"/>
      </a:lt1>
      <a:dk2>
        <a:srgbClr val="12B3C7"/>
      </a:dk2>
      <a:lt2>
        <a:srgbClr val="4C4948"/>
      </a:lt2>
      <a:accent1>
        <a:srgbClr val="D74C77"/>
      </a:accent1>
      <a:accent2>
        <a:srgbClr val="8B7CBA"/>
      </a:accent2>
      <a:accent3>
        <a:srgbClr val="3E96D2"/>
      </a:accent3>
      <a:accent4>
        <a:srgbClr val="14A79D"/>
      </a:accent4>
      <a:accent5>
        <a:srgbClr val="ADD361"/>
      </a:accent5>
      <a:accent6>
        <a:srgbClr val="E8AD5F"/>
      </a:accent6>
      <a:hlink>
        <a:srgbClr val="EBDE50"/>
      </a:hlink>
      <a:folHlink>
        <a:srgbClr val="EBDE50"/>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algn="ctr">
          <a:defRPr kumimoji="1"/>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2023.0406改訂】インテック会社案内PPT版(16：9).pptx" id="{C4620672-3A76-49FB-9348-EB96B86AE4BE}" vid="{DCBDE1CD-197D-4B9B-8B2F-CAF9424D15B9}"/>
    </a:ext>
  </a:extLst>
</a:theme>
</file>

<file path=ppt/theme/theme2.xml><?xml version="1.0" encoding="utf-8"?>
<a:theme xmlns:a="http://schemas.openxmlformats.org/drawingml/2006/main" name="新レイアウト_END">
  <a:themeElements>
    <a:clrScheme name="ユーザー定義 3">
      <a:dk1>
        <a:srgbClr val="000000"/>
      </a:dk1>
      <a:lt1>
        <a:srgbClr val="FFFFFF"/>
      </a:lt1>
      <a:dk2>
        <a:srgbClr val="12B3C7"/>
      </a:dk2>
      <a:lt2>
        <a:srgbClr val="4C4948"/>
      </a:lt2>
      <a:accent1>
        <a:srgbClr val="D74C77"/>
      </a:accent1>
      <a:accent2>
        <a:srgbClr val="8B7CBA"/>
      </a:accent2>
      <a:accent3>
        <a:srgbClr val="3E96D2"/>
      </a:accent3>
      <a:accent4>
        <a:srgbClr val="14A79D"/>
      </a:accent4>
      <a:accent5>
        <a:srgbClr val="ADD361"/>
      </a:accent5>
      <a:accent6>
        <a:srgbClr val="E8AD5F"/>
      </a:accent6>
      <a:hlink>
        <a:srgbClr val="EBDE50"/>
      </a:hlink>
      <a:folHlink>
        <a:srgbClr val="EBDE50"/>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2023.0406改訂】インテック会社案内PPT版(16：9).pptx" id="{C4620672-3A76-49FB-9348-EB96B86AE4BE}" vid="{54B4F1DA-D0A1-496E-B94B-A2F0391C012E}"/>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【2023.0406改訂】インテック会社案内PPT版(16：9)</Template>
  <TotalTime>0</TotalTime>
  <Words>143</Words>
  <Application>Microsoft Office PowerPoint</Application>
  <PresentationFormat>ワイド画面</PresentationFormat>
  <Paragraphs>60</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1</vt:i4>
      </vt:variant>
    </vt:vector>
  </HeadingPairs>
  <TitlesOfParts>
    <vt:vector size="7" baseType="lpstr">
      <vt:lpstr>Meiryo UI</vt:lpstr>
      <vt:lpstr>メイリオ</vt:lpstr>
      <vt:lpstr>游ゴシック</vt:lpstr>
      <vt:lpstr>Arial</vt:lpstr>
      <vt:lpstr>新レイアウト_1_本文</vt:lpstr>
      <vt:lpstr>新レイアウト_END</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2024-12-09T08:02:38Z</dcterms:created>
  <dcterms:modified xsi:type="dcterms:W3CDTF">2025-01-15T05:31:42Z</dcterms:modified>
</cp:coreProperties>
</file>